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305" r:id="rId5"/>
    <p:sldId id="320" r:id="rId6"/>
    <p:sldId id="324" r:id="rId7"/>
    <p:sldId id="314" r:id="rId8"/>
    <p:sldId id="323" r:id="rId9"/>
    <p:sldId id="313" r:id="rId10"/>
    <p:sldId id="334" r:id="rId11"/>
    <p:sldId id="328" r:id="rId12"/>
    <p:sldId id="339" r:id="rId13"/>
    <p:sldId id="335" r:id="rId14"/>
    <p:sldId id="327" r:id="rId15"/>
    <p:sldId id="341" r:id="rId16"/>
    <p:sldId id="34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CAB6A4-921B-5599-42DA-221EA71E985A}" v="84" dt="2022-05-24T18:22:25.370"/>
    <p1510:client id="{095DE41A-4445-E28D-BAD9-76D3188188A6}" v="141" dt="2022-05-26T16:48:40.646"/>
    <p1510:client id="{10A5C0F0-37AF-6377-F3FB-BD0D3B238102}" v="6" dt="2022-06-01T13:18:15.051"/>
    <p1510:client id="{117BE065-9B50-15AF-516E-501CCF531D71}" v="31" dt="2022-05-25T18:19:32.452"/>
    <p1510:client id="{18298977-4215-261A-7AF5-18DFF18E065F}" v="269" dt="2022-05-26T20:12:50.270"/>
    <p1510:client id="{2BB60C76-4EFA-1CE3-5728-3AAB63AB62DE}" v="54" dt="2022-06-16T13:12:47.355"/>
    <p1510:client id="{7A421303-AC12-A70A-90E1-F8CFC2097AEB}" v="206" dt="2022-05-12T14:29:13.922"/>
    <p1510:client id="{8D0BBBF4-F38E-45E5-9DD7-7920D3F30B08}" v="12" dt="2022-05-17T14:13:15.950"/>
    <p1510:client id="{94DC299A-C7F0-A69A-7214-E895C34389F9}" v="305" dt="2022-06-29T14:22:14.420"/>
    <p1510:client id="{A7A8FA33-3E9F-E7B3-29DB-41A8EF15821C}" v="128" dt="2022-05-26T16:28:39.230"/>
    <p1510:client id="{B91AB0BC-B9B5-878B-DF95-3B1447A01F7F}" v="861" dt="2022-06-28T18:14:09.182"/>
    <p1510:client id="{BA2FF578-EEE7-4793-B108-F1899D69E986}" v="6" dt="2022-05-31T16:56:55.151"/>
    <p1510:client id="{BFA84FD7-8A0E-FA03-2421-5969A957469E}" v="153" dt="2022-06-09T15:31:20.761"/>
    <p1510:client id="{D01EF923-42CA-0BE4-AC4A-D73B92549519}" v="59" dt="2022-06-23T16:26:21.406"/>
    <p1510:client id="{D315EADB-8EBB-06F2-8159-DE0346D1505D}" v="36" dt="2022-06-16T20:59:20.825"/>
    <p1510:client id="{DCEFB7EA-3341-0100-29BD-D7EE075F9D5B}" v="14" dt="2022-06-06T17:24:16.154"/>
    <p1510:client id="{E425010C-FB51-B45C-DEAE-49C95C36023F}" v="11" dt="2022-05-26T14:00:59.790"/>
    <p1510:client id="{F1CFB940-CDC8-8D3E-0A0E-0AE17DC344C3}" v="1233" dt="2022-05-19T18:52:49.831"/>
    <p1510:client id="{F91899D5-FBE1-C077-8239-B3FB8C3ACBA2}" v="180" dt="2022-06-15T16:00:21.810"/>
    <p1510:client id="{F94F9923-38CA-4497-BA40-237D2E16F45E}" v="682" dt="2022-04-28T18:43:01.225"/>
    <p1510:client id="{FA59E3A8-D8A1-7AE7-47CF-193D6CF61A30}" v="78" dt="2022-05-17T16:35:37.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6D46C1-4AF6-45EC-999E-8A8F03C7205D}"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9DE3D238-B480-45BA-AEF9-66FD03C9EB01}">
      <dgm:prSet phldrT="[Text]" phldr="0"/>
      <dgm:spPr/>
      <dgm:t>
        <a:bodyPr/>
        <a:lstStyle/>
        <a:p>
          <a:r>
            <a:rPr lang="en-US">
              <a:latin typeface="Goudy Old Style"/>
            </a:rPr>
            <a:t>Self-Governance</a:t>
          </a:r>
          <a:endParaRPr lang="en-US"/>
        </a:p>
      </dgm:t>
    </dgm:pt>
    <dgm:pt modelId="{A3995AF0-7873-40B8-97EB-80FC65835B17}" type="parTrans" cxnId="{850C08B2-7710-45C9-ADD7-FA9234E09A5B}">
      <dgm:prSet/>
      <dgm:spPr/>
      <dgm:t>
        <a:bodyPr/>
        <a:lstStyle/>
        <a:p>
          <a:endParaRPr lang="en-US"/>
        </a:p>
      </dgm:t>
    </dgm:pt>
    <dgm:pt modelId="{1689DCFE-53B5-49B1-9C50-6057DEDF6C45}" type="sibTrans" cxnId="{850C08B2-7710-45C9-ADD7-FA9234E09A5B}">
      <dgm:prSet/>
      <dgm:spPr/>
      <dgm:t>
        <a:bodyPr/>
        <a:lstStyle/>
        <a:p>
          <a:endParaRPr lang="en-US"/>
        </a:p>
      </dgm:t>
    </dgm:pt>
    <dgm:pt modelId="{72C2ED76-91A4-40D1-95C3-0BE543240F25}">
      <dgm:prSet phldrT="[Text]" phldr="0"/>
      <dgm:spPr/>
      <dgm:t>
        <a:bodyPr/>
        <a:lstStyle/>
        <a:p>
          <a:pPr rtl="0"/>
          <a:r>
            <a:rPr lang="en-US">
              <a:latin typeface="Goudy Old Style"/>
            </a:rPr>
            <a:t>Student-led and student-run!</a:t>
          </a:r>
          <a:endParaRPr lang="en-US"/>
        </a:p>
      </dgm:t>
    </dgm:pt>
    <dgm:pt modelId="{EB2005C1-2A29-4AB9-813D-0D4026338EA7}" type="parTrans" cxnId="{53EF3683-4506-4B7B-9144-E0885AA55260}">
      <dgm:prSet/>
      <dgm:spPr/>
      <dgm:t>
        <a:bodyPr/>
        <a:lstStyle/>
        <a:p>
          <a:endParaRPr lang="en-US"/>
        </a:p>
      </dgm:t>
    </dgm:pt>
    <dgm:pt modelId="{EDE44CFE-444E-43EF-9A6C-21E2E1FA5634}" type="sibTrans" cxnId="{53EF3683-4506-4B7B-9144-E0885AA55260}">
      <dgm:prSet/>
      <dgm:spPr/>
      <dgm:t>
        <a:bodyPr/>
        <a:lstStyle/>
        <a:p>
          <a:endParaRPr lang="en-US"/>
        </a:p>
      </dgm:t>
    </dgm:pt>
    <dgm:pt modelId="{BFF84AD5-774E-46D3-9F78-41EF6B1D34FA}">
      <dgm:prSet phldrT="[Text]" phldr="0"/>
      <dgm:spPr/>
      <dgm:t>
        <a:bodyPr/>
        <a:lstStyle/>
        <a:p>
          <a:r>
            <a:rPr lang="en-US">
              <a:latin typeface="Goudy Old Style"/>
            </a:rPr>
            <a:t>Integrity</a:t>
          </a:r>
          <a:endParaRPr lang="en-US"/>
        </a:p>
      </dgm:t>
    </dgm:pt>
    <dgm:pt modelId="{D923F3DA-B553-4DC8-A2F0-BF7C2F93E785}" type="parTrans" cxnId="{D875464F-7D2D-4CB1-B82C-9E0A5798B4AE}">
      <dgm:prSet/>
      <dgm:spPr/>
      <dgm:t>
        <a:bodyPr/>
        <a:lstStyle/>
        <a:p>
          <a:endParaRPr lang="en-US"/>
        </a:p>
      </dgm:t>
    </dgm:pt>
    <dgm:pt modelId="{B821B8AA-8756-426E-ADCF-0521754E7A92}" type="sibTrans" cxnId="{D875464F-7D2D-4CB1-B82C-9E0A5798B4AE}">
      <dgm:prSet/>
      <dgm:spPr/>
      <dgm:t>
        <a:bodyPr/>
        <a:lstStyle/>
        <a:p>
          <a:endParaRPr lang="en-US"/>
        </a:p>
      </dgm:t>
    </dgm:pt>
    <dgm:pt modelId="{324B7D9C-4DCC-40EA-9B20-D093BEC64E6E}">
      <dgm:prSet phldr="0"/>
      <dgm:spPr/>
      <dgm:t>
        <a:bodyPr/>
        <a:lstStyle/>
        <a:p>
          <a:pPr rtl="0"/>
          <a:r>
            <a:rPr lang="en-US">
              <a:latin typeface="Goudy Old Style"/>
            </a:rPr>
            <a:t> We walk the walk!</a:t>
          </a:r>
        </a:p>
      </dgm:t>
    </dgm:pt>
    <dgm:pt modelId="{D3C02C90-1D01-4170-9DE4-16C846E57E0C}" type="parTrans" cxnId="{B352B901-7FD0-40EA-A985-430B4113C644}">
      <dgm:prSet/>
      <dgm:spPr/>
    </dgm:pt>
    <dgm:pt modelId="{135DFF06-E325-44F1-AA58-63A012448B59}" type="sibTrans" cxnId="{B352B901-7FD0-40EA-A985-430B4113C644}">
      <dgm:prSet/>
      <dgm:spPr/>
    </dgm:pt>
    <dgm:pt modelId="{5C054272-B754-4AE8-BD97-E74C12C4FD55}">
      <dgm:prSet phldr="0"/>
      <dgm:spPr/>
      <dgm:t>
        <a:bodyPr/>
        <a:lstStyle/>
        <a:p>
          <a:pPr rtl="0"/>
          <a:r>
            <a:rPr lang="en-US">
              <a:latin typeface="Goudy Old Style"/>
            </a:rPr>
            <a:t>Experimentation</a:t>
          </a:r>
        </a:p>
      </dgm:t>
    </dgm:pt>
    <dgm:pt modelId="{6A60411A-3E7C-4C51-8792-154B69E2BC36}" type="parTrans" cxnId="{EE138D78-4E6D-4A8A-96DE-046CB66A40B6}">
      <dgm:prSet/>
      <dgm:spPr/>
    </dgm:pt>
    <dgm:pt modelId="{28AE91FB-1A3D-4402-AE34-60217D73F70F}" type="sibTrans" cxnId="{EE138D78-4E6D-4A8A-96DE-046CB66A40B6}">
      <dgm:prSet/>
      <dgm:spPr/>
    </dgm:pt>
    <dgm:pt modelId="{B6AE4E17-E213-4745-94CC-EE6AEE468D01}">
      <dgm:prSet phldr="0"/>
      <dgm:spPr/>
      <dgm:t>
        <a:bodyPr/>
        <a:lstStyle/>
        <a:p>
          <a:pPr rtl="0"/>
          <a:r>
            <a:rPr lang="en-US">
              <a:latin typeface="Goudy Old Style"/>
            </a:rPr>
            <a:t>Try new things and ideas! </a:t>
          </a:r>
        </a:p>
      </dgm:t>
    </dgm:pt>
    <dgm:pt modelId="{52C62E85-F4FF-4928-9649-53F5A66324BD}" type="parTrans" cxnId="{F040D598-5964-44FA-A093-4521B415EC15}">
      <dgm:prSet/>
      <dgm:spPr/>
    </dgm:pt>
    <dgm:pt modelId="{DDF26AAD-DAAC-442C-A1E1-7CE3D0C785ED}" type="sibTrans" cxnId="{F040D598-5964-44FA-A093-4521B415EC15}">
      <dgm:prSet/>
      <dgm:spPr/>
    </dgm:pt>
    <dgm:pt modelId="{D33BD941-050F-4EB8-924F-BDD5499EA416}">
      <dgm:prSet phldr="0"/>
      <dgm:spPr/>
      <dgm:t>
        <a:bodyPr/>
        <a:lstStyle/>
        <a:p>
          <a:r>
            <a:rPr lang="en-US">
              <a:latin typeface="Goudy Old Style"/>
            </a:rPr>
            <a:t>Collaboration</a:t>
          </a:r>
          <a:endParaRPr lang="en-US"/>
        </a:p>
      </dgm:t>
    </dgm:pt>
    <dgm:pt modelId="{66AB86DD-1AD5-4DB2-83E6-9FAEADE3C245}" type="parTrans" cxnId="{5CB1DFF6-DF7E-41AB-AD18-8BE43DA79AA7}">
      <dgm:prSet/>
      <dgm:spPr/>
    </dgm:pt>
    <dgm:pt modelId="{B0BD0010-FEB3-4566-9AF8-74EEC9BAC9E1}" type="sibTrans" cxnId="{5CB1DFF6-DF7E-41AB-AD18-8BE43DA79AA7}">
      <dgm:prSet/>
      <dgm:spPr/>
    </dgm:pt>
    <dgm:pt modelId="{944DD99C-5C64-46B9-8AED-10649D344B56}">
      <dgm:prSet phldr="0"/>
      <dgm:spPr/>
      <dgm:t>
        <a:bodyPr/>
        <a:lstStyle/>
        <a:p>
          <a:pPr rtl="0"/>
          <a:r>
            <a:rPr lang="en-US">
              <a:latin typeface="Goudy Old Style"/>
            </a:rPr>
            <a:t>"There is no joy in working alone!" E.g. the USG collaborated with the Arts Club on a "Design Your Hydroflask" event.</a:t>
          </a:r>
        </a:p>
      </dgm:t>
    </dgm:pt>
    <dgm:pt modelId="{71868C6E-4A09-4EAE-853C-5228AF16FB64}" type="parTrans" cxnId="{17AB4998-0191-4928-96E0-61A195F5F3F1}">
      <dgm:prSet/>
      <dgm:spPr/>
    </dgm:pt>
    <dgm:pt modelId="{A1056E19-0139-4518-88F5-7E826004D858}" type="sibTrans" cxnId="{17AB4998-0191-4928-96E0-61A195F5F3F1}">
      <dgm:prSet/>
      <dgm:spPr/>
    </dgm:pt>
    <dgm:pt modelId="{2B8808FB-AFF7-4CAF-A3E4-579914E819B4}">
      <dgm:prSet phldr="0"/>
      <dgm:spPr/>
      <dgm:t>
        <a:bodyPr/>
        <a:lstStyle/>
        <a:p>
          <a:r>
            <a:rPr lang="en-US">
              <a:latin typeface="Goudy Old Style"/>
            </a:rPr>
            <a:t>Advocacy/Activism</a:t>
          </a:r>
        </a:p>
      </dgm:t>
    </dgm:pt>
    <dgm:pt modelId="{56A7F5A8-278A-46B6-82B1-A797B4C7800C}" type="parTrans" cxnId="{190E7204-3953-413A-B1FF-79EB12618E1D}">
      <dgm:prSet/>
      <dgm:spPr/>
    </dgm:pt>
    <dgm:pt modelId="{E138CAE6-718D-4A35-AD77-6BF07F612A18}" type="sibTrans" cxnId="{190E7204-3953-413A-B1FF-79EB12618E1D}">
      <dgm:prSet/>
      <dgm:spPr/>
    </dgm:pt>
    <dgm:pt modelId="{6FBEFC58-7EB7-41AE-BF3E-346952B7F59E}">
      <dgm:prSet phldr="0"/>
      <dgm:spPr/>
      <dgm:t>
        <a:bodyPr/>
        <a:lstStyle/>
        <a:p>
          <a:pPr rtl="0"/>
          <a:r>
            <a:rPr lang="en-US">
              <a:latin typeface="Goudy Old Style"/>
            </a:rPr>
            <a:t>Engaged citizenship means advocating for issues and people.</a:t>
          </a:r>
        </a:p>
      </dgm:t>
    </dgm:pt>
    <dgm:pt modelId="{A37EE17D-EB05-4DCE-9F14-FA4EBDFB1890}" type="parTrans" cxnId="{E52CB92B-87A8-414C-A7CE-3C57EE8B4A81}">
      <dgm:prSet/>
      <dgm:spPr/>
    </dgm:pt>
    <dgm:pt modelId="{99602B05-E2FF-4A2D-AB19-4B0AAAD61C65}" type="sibTrans" cxnId="{E52CB92B-87A8-414C-A7CE-3C57EE8B4A81}">
      <dgm:prSet/>
      <dgm:spPr/>
    </dgm:pt>
    <dgm:pt modelId="{AFC28B70-5F36-4C8F-8C3E-6B52CB9E8FA5}" type="pres">
      <dgm:prSet presAssocID="{D26D46C1-4AF6-45EC-999E-8A8F03C7205D}" presName="linear" presStyleCnt="0">
        <dgm:presLayoutVars>
          <dgm:animLvl val="lvl"/>
          <dgm:resizeHandles val="exact"/>
        </dgm:presLayoutVars>
      </dgm:prSet>
      <dgm:spPr/>
    </dgm:pt>
    <dgm:pt modelId="{35A0216C-2B56-4085-AA72-9858D72F31D4}" type="pres">
      <dgm:prSet presAssocID="{9DE3D238-B480-45BA-AEF9-66FD03C9EB01}" presName="parentText" presStyleLbl="node1" presStyleIdx="0" presStyleCnt="5">
        <dgm:presLayoutVars>
          <dgm:chMax val="0"/>
          <dgm:bulletEnabled val="1"/>
        </dgm:presLayoutVars>
      </dgm:prSet>
      <dgm:spPr/>
    </dgm:pt>
    <dgm:pt modelId="{0E2D08AA-3C66-45E0-92F5-5C0F962F6647}" type="pres">
      <dgm:prSet presAssocID="{9DE3D238-B480-45BA-AEF9-66FD03C9EB01}" presName="childText" presStyleLbl="revTx" presStyleIdx="0" presStyleCnt="5">
        <dgm:presLayoutVars>
          <dgm:bulletEnabled val="1"/>
        </dgm:presLayoutVars>
      </dgm:prSet>
      <dgm:spPr/>
    </dgm:pt>
    <dgm:pt modelId="{69935CA7-726E-4852-8D3F-20EB37AF16B7}" type="pres">
      <dgm:prSet presAssocID="{BFF84AD5-774E-46D3-9F78-41EF6B1D34FA}" presName="parentText" presStyleLbl="node1" presStyleIdx="1" presStyleCnt="5">
        <dgm:presLayoutVars>
          <dgm:chMax val="0"/>
          <dgm:bulletEnabled val="1"/>
        </dgm:presLayoutVars>
      </dgm:prSet>
      <dgm:spPr/>
    </dgm:pt>
    <dgm:pt modelId="{2245984C-E981-4F3B-BE06-7A583018ABFB}" type="pres">
      <dgm:prSet presAssocID="{BFF84AD5-774E-46D3-9F78-41EF6B1D34FA}" presName="childText" presStyleLbl="revTx" presStyleIdx="1" presStyleCnt="5">
        <dgm:presLayoutVars>
          <dgm:bulletEnabled val="1"/>
        </dgm:presLayoutVars>
      </dgm:prSet>
      <dgm:spPr/>
    </dgm:pt>
    <dgm:pt modelId="{840D9CAF-C8B3-46B0-B7E5-8E7A07A98493}" type="pres">
      <dgm:prSet presAssocID="{5C054272-B754-4AE8-BD97-E74C12C4FD55}" presName="parentText" presStyleLbl="node1" presStyleIdx="2" presStyleCnt="5">
        <dgm:presLayoutVars>
          <dgm:chMax val="0"/>
          <dgm:bulletEnabled val="1"/>
        </dgm:presLayoutVars>
      </dgm:prSet>
      <dgm:spPr/>
    </dgm:pt>
    <dgm:pt modelId="{B01B9D3B-8580-44AE-8D9B-511A4F7BCAEA}" type="pres">
      <dgm:prSet presAssocID="{5C054272-B754-4AE8-BD97-E74C12C4FD55}" presName="childText" presStyleLbl="revTx" presStyleIdx="2" presStyleCnt="5">
        <dgm:presLayoutVars>
          <dgm:bulletEnabled val="1"/>
        </dgm:presLayoutVars>
      </dgm:prSet>
      <dgm:spPr/>
    </dgm:pt>
    <dgm:pt modelId="{5AE2B26B-123B-46DF-92EA-F9469E040D54}" type="pres">
      <dgm:prSet presAssocID="{D33BD941-050F-4EB8-924F-BDD5499EA416}" presName="parentText" presStyleLbl="node1" presStyleIdx="3" presStyleCnt="5">
        <dgm:presLayoutVars>
          <dgm:chMax val="0"/>
          <dgm:bulletEnabled val="1"/>
        </dgm:presLayoutVars>
      </dgm:prSet>
      <dgm:spPr/>
    </dgm:pt>
    <dgm:pt modelId="{384B0305-CA79-4CDA-AD2B-8CA0A62E5579}" type="pres">
      <dgm:prSet presAssocID="{D33BD941-050F-4EB8-924F-BDD5499EA416}" presName="childText" presStyleLbl="revTx" presStyleIdx="3" presStyleCnt="5">
        <dgm:presLayoutVars>
          <dgm:bulletEnabled val="1"/>
        </dgm:presLayoutVars>
      </dgm:prSet>
      <dgm:spPr/>
    </dgm:pt>
    <dgm:pt modelId="{EEACF98E-5354-482E-BFC3-09F22BD723C8}" type="pres">
      <dgm:prSet presAssocID="{2B8808FB-AFF7-4CAF-A3E4-579914E819B4}" presName="parentText" presStyleLbl="node1" presStyleIdx="4" presStyleCnt="5">
        <dgm:presLayoutVars>
          <dgm:chMax val="0"/>
          <dgm:bulletEnabled val="1"/>
        </dgm:presLayoutVars>
      </dgm:prSet>
      <dgm:spPr/>
    </dgm:pt>
    <dgm:pt modelId="{A689E67A-4D3F-4637-93C6-78C36BC777A6}" type="pres">
      <dgm:prSet presAssocID="{2B8808FB-AFF7-4CAF-A3E4-579914E819B4}" presName="childText" presStyleLbl="revTx" presStyleIdx="4" presStyleCnt="5">
        <dgm:presLayoutVars>
          <dgm:bulletEnabled val="1"/>
        </dgm:presLayoutVars>
      </dgm:prSet>
      <dgm:spPr/>
    </dgm:pt>
  </dgm:ptLst>
  <dgm:cxnLst>
    <dgm:cxn modelId="{B352B901-7FD0-40EA-A985-430B4113C644}" srcId="{BFF84AD5-774E-46D3-9F78-41EF6B1D34FA}" destId="{324B7D9C-4DCC-40EA-9B20-D093BEC64E6E}" srcOrd="0" destOrd="0" parTransId="{D3C02C90-1D01-4170-9DE4-16C846E57E0C}" sibTransId="{135DFF06-E325-44F1-AA58-63A012448B59}"/>
    <dgm:cxn modelId="{2060CB03-C91C-4CA1-81D0-3CB48393D32C}" type="presOf" srcId="{6FBEFC58-7EB7-41AE-BF3E-346952B7F59E}" destId="{A689E67A-4D3F-4637-93C6-78C36BC777A6}" srcOrd="0" destOrd="0" presId="urn:microsoft.com/office/officeart/2005/8/layout/vList2"/>
    <dgm:cxn modelId="{190E7204-3953-413A-B1FF-79EB12618E1D}" srcId="{D26D46C1-4AF6-45EC-999E-8A8F03C7205D}" destId="{2B8808FB-AFF7-4CAF-A3E4-579914E819B4}" srcOrd="4" destOrd="0" parTransId="{56A7F5A8-278A-46B6-82B1-A797B4C7800C}" sibTransId="{E138CAE6-718D-4A35-AD77-6BF07F612A18}"/>
    <dgm:cxn modelId="{E52CB92B-87A8-414C-A7CE-3C57EE8B4A81}" srcId="{2B8808FB-AFF7-4CAF-A3E4-579914E819B4}" destId="{6FBEFC58-7EB7-41AE-BF3E-346952B7F59E}" srcOrd="0" destOrd="0" parTransId="{A37EE17D-EB05-4DCE-9F14-FA4EBDFB1890}" sibTransId="{99602B05-E2FF-4A2D-AB19-4B0AAAD61C65}"/>
    <dgm:cxn modelId="{7F4B7167-23D7-4446-ADBD-1C4811CD43E6}" type="presOf" srcId="{72C2ED76-91A4-40D1-95C3-0BE543240F25}" destId="{0E2D08AA-3C66-45E0-92F5-5C0F962F6647}" srcOrd="0" destOrd="0" presId="urn:microsoft.com/office/officeart/2005/8/layout/vList2"/>
    <dgm:cxn modelId="{2516014A-F9B5-44B9-A006-7B93513E68F2}" type="presOf" srcId="{324B7D9C-4DCC-40EA-9B20-D093BEC64E6E}" destId="{2245984C-E981-4F3B-BE06-7A583018ABFB}" srcOrd="0" destOrd="0" presId="urn:microsoft.com/office/officeart/2005/8/layout/vList2"/>
    <dgm:cxn modelId="{D875464F-7D2D-4CB1-B82C-9E0A5798B4AE}" srcId="{D26D46C1-4AF6-45EC-999E-8A8F03C7205D}" destId="{BFF84AD5-774E-46D3-9F78-41EF6B1D34FA}" srcOrd="1" destOrd="0" parTransId="{D923F3DA-B553-4DC8-A2F0-BF7C2F93E785}" sibTransId="{B821B8AA-8756-426E-ADCF-0521754E7A92}"/>
    <dgm:cxn modelId="{EE138D78-4E6D-4A8A-96DE-046CB66A40B6}" srcId="{D26D46C1-4AF6-45EC-999E-8A8F03C7205D}" destId="{5C054272-B754-4AE8-BD97-E74C12C4FD55}" srcOrd="2" destOrd="0" parTransId="{6A60411A-3E7C-4C51-8792-154B69E2BC36}" sibTransId="{28AE91FB-1A3D-4402-AE34-60217D73F70F}"/>
    <dgm:cxn modelId="{B076C159-5550-4508-9436-160E2A99217C}" type="presOf" srcId="{D33BD941-050F-4EB8-924F-BDD5499EA416}" destId="{5AE2B26B-123B-46DF-92EA-F9469E040D54}" srcOrd="0" destOrd="0" presId="urn:microsoft.com/office/officeart/2005/8/layout/vList2"/>
    <dgm:cxn modelId="{53EF3683-4506-4B7B-9144-E0885AA55260}" srcId="{9DE3D238-B480-45BA-AEF9-66FD03C9EB01}" destId="{72C2ED76-91A4-40D1-95C3-0BE543240F25}" srcOrd="0" destOrd="0" parTransId="{EB2005C1-2A29-4AB9-813D-0D4026338EA7}" sibTransId="{EDE44CFE-444E-43EF-9A6C-21E2E1FA5634}"/>
    <dgm:cxn modelId="{6DF62090-8DD7-4F66-AFF9-E7D424F2CA7A}" type="presOf" srcId="{5C054272-B754-4AE8-BD97-E74C12C4FD55}" destId="{840D9CAF-C8B3-46B0-B7E5-8E7A07A98493}" srcOrd="0" destOrd="0" presId="urn:microsoft.com/office/officeart/2005/8/layout/vList2"/>
    <dgm:cxn modelId="{7B546E92-CD14-4523-8A09-CB472B6677F6}" type="presOf" srcId="{944DD99C-5C64-46B9-8AED-10649D344B56}" destId="{384B0305-CA79-4CDA-AD2B-8CA0A62E5579}" srcOrd="0" destOrd="0" presId="urn:microsoft.com/office/officeart/2005/8/layout/vList2"/>
    <dgm:cxn modelId="{17AB4998-0191-4928-96E0-61A195F5F3F1}" srcId="{D33BD941-050F-4EB8-924F-BDD5499EA416}" destId="{944DD99C-5C64-46B9-8AED-10649D344B56}" srcOrd="0" destOrd="0" parTransId="{71868C6E-4A09-4EAE-853C-5228AF16FB64}" sibTransId="{A1056E19-0139-4518-88F5-7E826004D858}"/>
    <dgm:cxn modelId="{F040D598-5964-44FA-A093-4521B415EC15}" srcId="{5C054272-B754-4AE8-BD97-E74C12C4FD55}" destId="{B6AE4E17-E213-4745-94CC-EE6AEE468D01}" srcOrd="0" destOrd="0" parTransId="{52C62E85-F4FF-4928-9649-53F5A66324BD}" sibTransId="{DDF26AAD-DAAC-442C-A1E1-7CE3D0C785ED}"/>
    <dgm:cxn modelId="{850C08B2-7710-45C9-ADD7-FA9234E09A5B}" srcId="{D26D46C1-4AF6-45EC-999E-8A8F03C7205D}" destId="{9DE3D238-B480-45BA-AEF9-66FD03C9EB01}" srcOrd="0" destOrd="0" parTransId="{A3995AF0-7873-40B8-97EB-80FC65835B17}" sibTransId="{1689DCFE-53B5-49B1-9C50-6057DEDF6C45}"/>
    <dgm:cxn modelId="{740162BE-611D-4E79-97F1-90F9263A74E9}" type="presOf" srcId="{BFF84AD5-774E-46D3-9F78-41EF6B1D34FA}" destId="{69935CA7-726E-4852-8D3F-20EB37AF16B7}" srcOrd="0" destOrd="0" presId="urn:microsoft.com/office/officeart/2005/8/layout/vList2"/>
    <dgm:cxn modelId="{E005D3C7-AD79-4AEE-9542-037A6BEAFCBE}" type="presOf" srcId="{D26D46C1-4AF6-45EC-999E-8A8F03C7205D}" destId="{AFC28B70-5F36-4C8F-8C3E-6B52CB9E8FA5}" srcOrd="0" destOrd="0" presId="urn:microsoft.com/office/officeart/2005/8/layout/vList2"/>
    <dgm:cxn modelId="{412867CA-39F6-4A4F-AE2F-83B8E3C642F5}" type="presOf" srcId="{B6AE4E17-E213-4745-94CC-EE6AEE468D01}" destId="{B01B9D3B-8580-44AE-8D9B-511A4F7BCAEA}" srcOrd="0" destOrd="0" presId="urn:microsoft.com/office/officeart/2005/8/layout/vList2"/>
    <dgm:cxn modelId="{D2CEE9D4-70BA-4500-A0DD-6CD60AB224F0}" type="presOf" srcId="{2B8808FB-AFF7-4CAF-A3E4-579914E819B4}" destId="{EEACF98E-5354-482E-BFC3-09F22BD723C8}" srcOrd="0" destOrd="0" presId="urn:microsoft.com/office/officeart/2005/8/layout/vList2"/>
    <dgm:cxn modelId="{56BE33F6-D54F-4478-9F4D-75325B8CE174}" type="presOf" srcId="{9DE3D238-B480-45BA-AEF9-66FD03C9EB01}" destId="{35A0216C-2B56-4085-AA72-9858D72F31D4}" srcOrd="0" destOrd="0" presId="urn:microsoft.com/office/officeart/2005/8/layout/vList2"/>
    <dgm:cxn modelId="{5CB1DFF6-DF7E-41AB-AD18-8BE43DA79AA7}" srcId="{D26D46C1-4AF6-45EC-999E-8A8F03C7205D}" destId="{D33BD941-050F-4EB8-924F-BDD5499EA416}" srcOrd="3" destOrd="0" parTransId="{66AB86DD-1AD5-4DB2-83E6-9FAEADE3C245}" sibTransId="{B0BD0010-FEB3-4566-9AF8-74EEC9BAC9E1}"/>
    <dgm:cxn modelId="{502B99B9-A10D-46A3-89A2-F17001255C18}" type="presParOf" srcId="{AFC28B70-5F36-4C8F-8C3E-6B52CB9E8FA5}" destId="{35A0216C-2B56-4085-AA72-9858D72F31D4}" srcOrd="0" destOrd="0" presId="urn:microsoft.com/office/officeart/2005/8/layout/vList2"/>
    <dgm:cxn modelId="{B1DBBF69-95ED-48AB-B043-20484C24941A}" type="presParOf" srcId="{AFC28B70-5F36-4C8F-8C3E-6B52CB9E8FA5}" destId="{0E2D08AA-3C66-45E0-92F5-5C0F962F6647}" srcOrd="1" destOrd="0" presId="urn:microsoft.com/office/officeart/2005/8/layout/vList2"/>
    <dgm:cxn modelId="{F6A18CA2-C219-4658-8B6B-575DD09DB2FC}" type="presParOf" srcId="{AFC28B70-5F36-4C8F-8C3E-6B52CB9E8FA5}" destId="{69935CA7-726E-4852-8D3F-20EB37AF16B7}" srcOrd="2" destOrd="0" presId="urn:microsoft.com/office/officeart/2005/8/layout/vList2"/>
    <dgm:cxn modelId="{A1AD1414-88E5-41A5-8F06-422B604C8BEC}" type="presParOf" srcId="{AFC28B70-5F36-4C8F-8C3E-6B52CB9E8FA5}" destId="{2245984C-E981-4F3B-BE06-7A583018ABFB}" srcOrd="3" destOrd="0" presId="urn:microsoft.com/office/officeart/2005/8/layout/vList2"/>
    <dgm:cxn modelId="{F89B4701-C9BF-4975-A726-B367F93EF09A}" type="presParOf" srcId="{AFC28B70-5F36-4C8F-8C3E-6B52CB9E8FA5}" destId="{840D9CAF-C8B3-46B0-B7E5-8E7A07A98493}" srcOrd="4" destOrd="0" presId="urn:microsoft.com/office/officeart/2005/8/layout/vList2"/>
    <dgm:cxn modelId="{0B224876-BA67-4BE5-9842-014E97B368F7}" type="presParOf" srcId="{AFC28B70-5F36-4C8F-8C3E-6B52CB9E8FA5}" destId="{B01B9D3B-8580-44AE-8D9B-511A4F7BCAEA}" srcOrd="5" destOrd="0" presId="urn:microsoft.com/office/officeart/2005/8/layout/vList2"/>
    <dgm:cxn modelId="{6EE13C77-4D93-421D-8EDB-FF87859EA5E7}" type="presParOf" srcId="{AFC28B70-5F36-4C8F-8C3E-6B52CB9E8FA5}" destId="{5AE2B26B-123B-46DF-92EA-F9469E040D54}" srcOrd="6" destOrd="0" presId="urn:microsoft.com/office/officeart/2005/8/layout/vList2"/>
    <dgm:cxn modelId="{98323FD6-D589-448B-97A8-0D5121F3E1B4}" type="presParOf" srcId="{AFC28B70-5F36-4C8F-8C3E-6B52CB9E8FA5}" destId="{384B0305-CA79-4CDA-AD2B-8CA0A62E5579}" srcOrd="7" destOrd="0" presId="urn:microsoft.com/office/officeart/2005/8/layout/vList2"/>
    <dgm:cxn modelId="{41141FA1-D05B-4A7F-81F8-06B1FC404179}" type="presParOf" srcId="{AFC28B70-5F36-4C8F-8C3E-6B52CB9E8FA5}" destId="{EEACF98E-5354-482E-BFC3-09F22BD723C8}" srcOrd="8" destOrd="0" presId="urn:microsoft.com/office/officeart/2005/8/layout/vList2"/>
    <dgm:cxn modelId="{C29F56F0-533C-43BA-94CA-F4F5F65251BF}" type="presParOf" srcId="{AFC28B70-5F36-4C8F-8C3E-6B52CB9E8FA5}" destId="{A689E67A-4D3F-4637-93C6-78C36BC777A6}" srcOrd="9"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2194AD-BC1D-40A5-8061-74ED970CF0EC}" type="doc">
      <dgm:prSet loTypeId="urn:microsoft.com/office/officeart/2016/7/layout/HexagonTimeline" loCatId="process" qsTypeId="urn:microsoft.com/office/officeart/2005/8/quickstyle/simple4" qsCatId="simple" csTypeId="urn:microsoft.com/office/officeart/2005/8/colors/accent1_2" csCatId="accent1" phldr="1"/>
      <dgm:spPr/>
      <dgm:t>
        <a:bodyPr/>
        <a:lstStyle/>
        <a:p>
          <a:endParaRPr lang="en-US"/>
        </a:p>
      </dgm:t>
    </dgm:pt>
    <dgm:pt modelId="{470436C2-AB8C-44D2-A601-D202EF28CAB9}">
      <dgm:prSet/>
      <dgm:spPr/>
      <dgm:t>
        <a:bodyPr/>
        <a:lstStyle/>
        <a:p>
          <a:r>
            <a:rPr lang="en-US"/>
            <a:t>2/</a:t>
          </a:r>
        </a:p>
        <a:p>
          <a:r>
            <a:rPr lang="en-US"/>
            <a:t>28</a:t>
          </a:r>
        </a:p>
      </dgm:t>
    </dgm:pt>
    <dgm:pt modelId="{5730B730-F013-48B6-BBEF-5A501064EB00}" type="parTrans" cxnId="{F942B8C5-7323-42C5-81E3-24148E3D8472}">
      <dgm:prSet/>
      <dgm:spPr/>
      <dgm:t>
        <a:bodyPr/>
        <a:lstStyle/>
        <a:p>
          <a:endParaRPr lang="en-US"/>
        </a:p>
      </dgm:t>
    </dgm:pt>
    <dgm:pt modelId="{2125FE7A-30E1-4461-8054-0105ED556DC5}" type="sibTrans" cxnId="{F942B8C5-7323-42C5-81E3-24148E3D8472}">
      <dgm:prSet/>
      <dgm:spPr/>
      <dgm:t>
        <a:bodyPr/>
        <a:lstStyle/>
        <a:p>
          <a:endParaRPr lang="en-US"/>
        </a:p>
      </dgm:t>
    </dgm:pt>
    <dgm:pt modelId="{784C4D9C-6BD9-46A6-818E-2F9E32A0005D}">
      <dgm:prSet/>
      <dgm:spPr/>
      <dgm:t>
        <a:bodyPr/>
        <a:lstStyle/>
        <a:p>
          <a:r>
            <a:rPr lang="en-US"/>
            <a:t>3/</a:t>
          </a:r>
        </a:p>
        <a:p>
          <a:r>
            <a:rPr lang="en-US"/>
            <a:t>23</a:t>
          </a:r>
        </a:p>
      </dgm:t>
    </dgm:pt>
    <dgm:pt modelId="{8A955203-16FE-4E4A-A198-0745DE545A9D}" type="parTrans" cxnId="{46802EFC-9BBB-47EF-8ED9-9055FA2CDFB1}">
      <dgm:prSet/>
      <dgm:spPr/>
      <dgm:t>
        <a:bodyPr/>
        <a:lstStyle/>
        <a:p>
          <a:endParaRPr lang="en-US"/>
        </a:p>
      </dgm:t>
    </dgm:pt>
    <dgm:pt modelId="{C821C06E-AE69-427E-BAC3-DD095C5F5DE2}" type="sibTrans" cxnId="{46802EFC-9BBB-47EF-8ED9-9055FA2CDFB1}">
      <dgm:prSet/>
      <dgm:spPr/>
      <dgm:t>
        <a:bodyPr/>
        <a:lstStyle/>
        <a:p>
          <a:endParaRPr lang="en-US"/>
        </a:p>
      </dgm:t>
    </dgm:pt>
    <dgm:pt modelId="{2B69C150-C962-46ED-A032-6DFF25CF63C4}">
      <dgm:prSet/>
      <dgm:spPr/>
      <dgm:t>
        <a:bodyPr/>
        <a:lstStyle/>
        <a:p>
          <a:r>
            <a:rPr lang="en-US"/>
            <a:t>3/</a:t>
          </a:r>
        </a:p>
        <a:p>
          <a:r>
            <a:rPr lang="en-US"/>
            <a:t>28</a:t>
          </a:r>
        </a:p>
      </dgm:t>
    </dgm:pt>
    <dgm:pt modelId="{985FED35-869E-42B1-BCFA-A365B4BDACEE}" type="parTrans" cxnId="{32E6360B-3755-4D38-8AB6-CAC505AB303E}">
      <dgm:prSet/>
      <dgm:spPr/>
      <dgm:t>
        <a:bodyPr/>
        <a:lstStyle/>
        <a:p>
          <a:endParaRPr lang="en-US"/>
        </a:p>
      </dgm:t>
    </dgm:pt>
    <dgm:pt modelId="{C2F2AFDD-9240-4783-9934-D9D85FC72453}" type="sibTrans" cxnId="{32E6360B-3755-4D38-8AB6-CAC505AB303E}">
      <dgm:prSet/>
      <dgm:spPr/>
      <dgm:t>
        <a:bodyPr/>
        <a:lstStyle/>
        <a:p>
          <a:endParaRPr lang="en-US"/>
        </a:p>
      </dgm:t>
    </dgm:pt>
    <dgm:pt modelId="{25722467-D294-4784-8C8C-EA557DAD8B5C}">
      <dgm:prSet/>
      <dgm:spPr/>
      <dgm:t>
        <a:bodyPr/>
        <a:lstStyle/>
        <a:p>
          <a:r>
            <a:rPr lang="en-US"/>
            <a:t>4/</a:t>
          </a:r>
        </a:p>
        <a:p>
          <a:r>
            <a:rPr lang="en-US"/>
            <a:t>13</a:t>
          </a:r>
        </a:p>
      </dgm:t>
    </dgm:pt>
    <dgm:pt modelId="{B69A2290-DF1F-42AE-ABCA-2755EA26F109}" type="parTrans" cxnId="{E8B58B6F-C7D6-4408-8A2D-11BEF0C060F5}">
      <dgm:prSet/>
      <dgm:spPr/>
      <dgm:t>
        <a:bodyPr/>
        <a:lstStyle/>
        <a:p>
          <a:endParaRPr lang="en-US"/>
        </a:p>
      </dgm:t>
    </dgm:pt>
    <dgm:pt modelId="{B155F213-EBB1-4D5E-8FD3-25212A132DC0}" type="sibTrans" cxnId="{E8B58B6F-C7D6-4408-8A2D-11BEF0C060F5}">
      <dgm:prSet/>
      <dgm:spPr/>
      <dgm:t>
        <a:bodyPr/>
        <a:lstStyle/>
        <a:p>
          <a:endParaRPr lang="en-US"/>
        </a:p>
      </dgm:t>
    </dgm:pt>
    <dgm:pt modelId="{FFD026F9-08B1-40FC-B1D7-E60CCBBC2A2F}">
      <dgm:prSet/>
      <dgm:spPr/>
      <dgm:t>
        <a:bodyPr/>
        <a:lstStyle/>
        <a:p>
          <a:r>
            <a:rPr lang="en-US"/>
            <a:t>Sweatpants giveaway</a:t>
          </a:r>
        </a:p>
      </dgm:t>
    </dgm:pt>
    <dgm:pt modelId="{5F70E6FF-C7BC-4DC4-96B2-4427CC266133}" type="parTrans" cxnId="{EA658F2A-A1FE-4EE4-BA13-0D73AF343716}">
      <dgm:prSet/>
      <dgm:spPr/>
      <dgm:t>
        <a:bodyPr/>
        <a:lstStyle/>
        <a:p>
          <a:endParaRPr lang="en-US"/>
        </a:p>
      </dgm:t>
    </dgm:pt>
    <dgm:pt modelId="{1B6D6F7F-950C-4474-8FDD-32A338889A15}" type="sibTrans" cxnId="{EA658F2A-A1FE-4EE4-BA13-0D73AF343716}">
      <dgm:prSet/>
      <dgm:spPr/>
      <dgm:t>
        <a:bodyPr/>
        <a:lstStyle/>
        <a:p>
          <a:endParaRPr lang="en-US"/>
        </a:p>
      </dgm:t>
    </dgm:pt>
    <dgm:pt modelId="{9A547EAB-44D6-40A1-839D-AE38BB845A59}">
      <dgm:prSet/>
      <dgm:spPr/>
      <dgm:t>
        <a:bodyPr/>
        <a:lstStyle/>
        <a:p>
          <a:r>
            <a:rPr lang="en-US"/>
            <a:t>“Plan Your Semester” giveaway</a:t>
          </a:r>
        </a:p>
      </dgm:t>
    </dgm:pt>
    <dgm:pt modelId="{CCA9A885-376F-48E2-AB88-65C244D72B10}" type="parTrans" cxnId="{AAC501A1-0FE8-4450-9B25-B66BFBF076CC}">
      <dgm:prSet/>
      <dgm:spPr/>
      <dgm:t>
        <a:bodyPr/>
        <a:lstStyle/>
        <a:p>
          <a:endParaRPr lang="en-US"/>
        </a:p>
      </dgm:t>
    </dgm:pt>
    <dgm:pt modelId="{3761F2D5-D4B7-41D6-AE7A-3A7B34B1C02B}" type="sibTrans" cxnId="{AAC501A1-0FE8-4450-9B25-B66BFBF076CC}">
      <dgm:prSet/>
      <dgm:spPr/>
      <dgm:t>
        <a:bodyPr/>
        <a:lstStyle/>
        <a:p>
          <a:endParaRPr lang="en-US"/>
        </a:p>
      </dgm:t>
    </dgm:pt>
    <dgm:pt modelId="{9390A468-7A0B-4555-A94F-137745BA7605}">
      <dgm:prSet/>
      <dgm:spPr/>
      <dgm:t>
        <a:bodyPr/>
        <a:lstStyle/>
        <a:p>
          <a:r>
            <a:rPr lang="en-US"/>
            <a:t>DIY Zen Garden</a:t>
          </a:r>
        </a:p>
      </dgm:t>
    </dgm:pt>
    <dgm:pt modelId="{04DB9710-255C-42FF-8383-46A1A18A6429}" type="parTrans" cxnId="{173B97D0-156B-48E6-959F-9D31BD63FD47}">
      <dgm:prSet/>
      <dgm:spPr/>
      <dgm:t>
        <a:bodyPr/>
        <a:lstStyle/>
        <a:p>
          <a:endParaRPr lang="en-US"/>
        </a:p>
      </dgm:t>
    </dgm:pt>
    <dgm:pt modelId="{5100120E-9E69-4C01-B990-254E3DA12BB8}" type="sibTrans" cxnId="{173B97D0-156B-48E6-959F-9D31BD63FD47}">
      <dgm:prSet/>
      <dgm:spPr/>
      <dgm:t>
        <a:bodyPr/>
        <a:lstStyle/>
        <a:p>
          <a:endParaRPr lang="en-US"/>
        </a:p>
      </dgm:t>
    </dgm:pt>
    <dgm:pt modelId="{8E64684A-21BA-416A-98C6-A5314E17068D}">
      <dgm:prSet/>
      <dgm:spPr/>
      <dgm:t>
        <a:bodyPr/>
        <a:lstStyle/>
        <a:p>
          <a:r>
            <a:rPr lang="en-US"/>
            <a:t>Stuff-A-Husky</a:t>
          </a:r>
        </a:p>
      </dgm:t>
    </dgm:pt>
    <dgm:pt modelId="{C0906341-63FB-4D6D-8AB4-83FB298DE682}" type="parTrans" cxnId="{325E2216-DAA2-44E2-A83A-54F5E9BE2C5A}">
      <dgm:prSet/>
      <dgm:spPr/>
      <dgm:t>
        <a:bodyPr/>
        <a:lstStyle/>
        <a:p>
          <a:endParaRPr lang="en-US"/>
        </a:p>
      </dgm:t>
    </dgm:pt>
    <dgm:pt modelId="{6B9F23E2-F697-4C72-A699-F3363CF870BD}" type="sibTrans" cxnId="{325E2216-DAA2-44E2-A83A-54F5E9BE2C5A}">
      <dgm:prSet/>
      <dgm:spPr/>
      <dgm:t>
        <a:bodyPr/>
        <a:lstStyle/>
        <a:p>
          <a:endParaRPr lang="en-US"/>
        </a:p>
      </dgm:t>
    </dgm:pt>
    <dgm:pt modelId="{453FC10F-D988-4162-B19A-17CD1FDEF138}">
      <dgm:prSet/>
      <dgm:spPr/>
      <dgm:t>
        <a:bodyPr/>
        <a:lstStyle/>
        <a:p>
          <a:r>
            <a:rPr lang="en-US"/>
            <a:t>4/</a:t>
          </a:r>
        </a:p>
        <a:p>
          <a:r>
            <a:rPr lang="en-US"/>
            <a:t>26</a:t>
          </a:r>
        </a:p>
      </dgm:t>
    </dgm:pt>
    <dgm:pt modelId="{D2FB39B3-6089-4A7C-8756-4B1A65962325}" type="parTrans" cxnId="{D3D298B9-9702-4167-937A-A43B381C2753}">
      <dgm:prSet/>
      <dgm:spPr/>
      <dgm:t>
        <a:bodyPr/>
        <a:lstStyle/>
        <a:p>
          <a:endParaRPr lang="en-US"/>
        </a:p>
      </dgm:t>
    </dgm:pt>
    <dgm:pt modelId="{015D80AB-E0E1-4719-868E-24D9BEB3C6C3}" type="sibTrans" cxnId="{D3D298B9-9702-4167-937A-A43B381C2753}">
      <dgm:prSet/>
      <dgm:spPr/>
      <dgm:t>
        <a:bodyPr/>
        <a:lstStyle/>
        <a:p>
          <a:endParaRPr lang="en-US"/>
        </a:p>
      </dgm:t>
    </dgm:pt>
    <dgm:pt modelId="{43E9B6EE-2936-448B-A661-97D61B912F5F}">
      <dgm:prSet/>
      <dgm:spPr/>
      <dgm:t>
        <a:bodyPr/>
        <a:lstStyle/>
        <a:p>
          <a:r>
            <a:rPr lang="en-US"/>
            <a:t>--Crystal Event</a:t>
          </a:r>
        </a:p>
      </dgm:t>
    </dgm:pt>
    <dgm:pt modelId="{3AFC6998-E110-402B-893E-4515210FAFC6}" type="parTrans" cxnId="{0628E0C1-73A6-461E-852F-13D1020A4D86}">
      <dgm:prSet/>
      <dgm:spPr/>
      <dgm:t>
        <a:bodyPr/>
        <a:lstStyle/>
        <a:p>
          <a:endParaRPr lang="en-US"/>
        </a:p>
      </dgm:t>
    </dgm:pt>
    <dgm:pt modelId="{1C577C39-D003-4F21-A55A-534C04676CBB}" type="sibTrans" cxnId="{0628E0C1-73A6-461E-852F-13D1020A4D86}">
      <dgm:prSet/>
      <dgm:spPr/>
      <dgm:t>
        <a:bodyPr/>
        <a:lstStyle/>
        <a:p>
          <a:endParaRPr lang="en-US"/>
        </a:p>
      </dgm:t>
    </dgm:pt>
    <dgm:pt modelId="{4486B000-EFD5-4B44-ABC6-5B4D1B50577D}">
      <dgm:prSet/>
      <dgm:spPr/>
      <dgm:t>
        <a:bodyPr/>
        <a:lstStyle/>
        <a:p>
          <a:r>
            <a:rPr lang="en-US"/>
            <a:t>--Finals goodie bags</a:t>
          </a:r>
        </a:p>
      </dgm:t>
    </dgm:pt>
    <dgm:pt modelId="{6683DBA2-10DA-44EE-B725-8FB27CB9F0F4}" type="parTrans" cxnId="{4FE3622B-4F3C-461D-B581-7265FF168C3B}">
      <dgm:prSet/>
      <dgm:spPr/>
      <dgm:t>
        <a:bodyPr/>
        <a:lstStyle/>
        <a:p>
          <a:endParaRPr lang="en-US"/>
        </a:p>
      </dgm:t>
    </dgm:pt>
    <dgm:pt modelId="{68809120-9B4A-4259-BB52-B3A706BD6E6B}" type="sibTrans" cxnId="{4FE3622B-4F3C-461D-B581-7265FF168C3B}">
      <dgm:prSet/>
      <dgm:spPr/>
      <dgm:t>
        <a:bodyPr/>
        <a:lstStyle/>
        <a:p>
          <a:endParaRPr lang="en-US"/>
        </a:p>
      </dgm:t>
    </dgm:pt>
    <dgm:pt modelId="{5C56FC0E-2FC5-4308-BEEB-954F5C50A175}">
      <dgm:prSet/>
      <dgm:spPr/>
      <dgm:t>
        <a:bodyPr/>
        <a:lstStyle/>
        <a:p>
          <a:r>
            <a:rPr lang="en-US"/>
            <a:t>--Latte Club’s Frappe giveaway</a:t>
          </a:r>
        </a:p>
      </dgm:t>
    </dgm:pt>
    <dgm:pt modelId="{E4B44F10-2855-4EEC-8C8E-99741B1F222C}" type="parTrans" cxnId="{13A04018-C142-4C07-A8AD-2C489497B924}">
      <dgm:prSet/>
      <dgm:spPr/>
      <dgm:t>
        <a:bodyPr/>
        <a:lstStyle/>
        <a:p>
          <a:endParaRPr lang="en-US"/>
        </a:p>
      </dgm:t>
    </dgm:pt>
    <dgm:pt modelId="{43551EC7-607D-4BC0-9555-2FB6816521F8}" type="sibTrans" cxnId="{13A04018-C142-4C07-A8AD-2C489497B924}">
      <dgm:prSet/>
      <dgm:spPr/>
      <dgm:t>
        <a:bodyPr/>
        <a:lstStyle/>
        <a:p>
          <a:endParaRPr lang="en-US"/>
        </a:p>
      </dgm:t>
    </dgm:pt>
    <dgm:pt modelId="{DAED679E-F396-47CE-9587-31BFEC989CC6}">
      <dgm:prSet/>
      <dgm:spPr/>
      <dgm:t>
        <a:bodyPr/>
        <a:lstStyle/>
        <a:p>
          <a:r>
            <a:rPr lang="en-US"/>
            <a:t>4/7</a:t>
          </a:r>
        </a:p>
      </dgm:t>
    </dgm:pt>
    <dgm:pt modelId="{E555D0B8-ECC8-4715-88EA-C55EBAD040E2}" type="parTrans" cxnId="{5E82A64F-5235-404F-8BA8-EC860461946B}">
      <dgm:prSet/>
      <dgm:spPr/>
      <dgm:t>
        <a:bodyPr/>
        <a:lstStyle/>
        <a:p>
          <a:endParaRPr lang="en-US"/>
        </a:p>
      </dgm:t>
    </dgm:pt>
    <dgm:pt modelId="{ECE6BCB0-295C-412A-8290-37AD734F8907}" type="sibTrans" cxnId="{5E82A64F-5235-404F-8BA8-EC860461946B}">
      <dgm:prSet/>
      <dgm:spPr/>
      <dgm:t>
        <a:bodyPr/>
        <a:lstStyle/>
        <a:p>
          <a:endParaRPr lang="en-US"/>
        </a:p>
      </dgm:t>
    </dgm:pt>
    <dgm:pt modelId="{B3DFCFC9-0E7F-4042-9AA4-A8098B45A512}">
      <dgm:prSet/>
      <dgm:spPr/>
      <dgm:t>
        <a:bodyPr/>
        <a:lstStyle/>
        <a:p>
          <a:r>
            <a:rPr lang="en-US"/>
            <a:t>USG builds a home with Habitat for Humanity</a:t>
          </a:r>
        </a:p>
      </dgm:t>
    </dgm:pt>
    <dgm:pt modelId="{B6348A48-ACB3-479F-B7EF-0C396E7CD006}" type="parTrans" cxnId="{EE2C446D-476B-4BE8-AA89-026BD8B9C2A5}">
      <dgm:prSet/>
      <dgm:spPr/>
      <dgm:t>
        <a:bodyPr/>
        <a:lstStyle/>
        <a:p>
          <a:endParaRPr lang="en-US"/>
        </a:p>
      </dgm:t>
    </dgm:pt>
    <dgm:pt modelId="{A731E840-395E-4D3F-AB9C-8792449A5522}" type="sibTrans" cxnId="{EE2C446D-476B-4BE8-AA89-026BD8B9C2A5}">
      <dgm:prSet/>
      <dgm:spPr/>
      <dgm:t>
        <a:bodyPr/>
        <a:lstStyle/>
        <a:p>
          <a:endParaRPr lang="en-US"/>
        </a:p>
      </dgm:t>
    </dgm:pt>
    <dgm:pt modelId="{1F093D17-AAD7-424E-9C07-88FE8E11419E}">
      <dgm:prSet/>
      <dgm:spPr/>
      <dgm:t>
        <a:bodyPr/>
        <a:lstStyle/>
        <a:p>
          <a:r>
            <a:rPr lang="en-US"/>
            <a:t>4/16</a:t>
          </a:r>
        </a:p>
      </dgm:t>
    </dgm:pt>
    <dgm:pt modelId="{ADDF1895-9AFB-45F2-B964-FD4209CCA6CE}" type="parTrans" cxnId="{D999F8E9-7E8F-449D-8F9E-86099613B786}">
      <dgm:prSet/>
      <dgm:spPr/>
      <dgm:t>
        <a:bodyPr/>
        <a:lstStyle/>
        <a:p>
          <a:endParaRPr lang="en-US"/>
        </a:p>
      </dgm:t>
    </dgm:pt>
    <dgm:pt modelId="{6C05D655-955C-418A-925A-9BC8A7FC82FA}" type="sibTrans" cxnId="{D999F8E9-7E8F-449D-8F9E-86099613B786}">
      <dgm:prSet/>
      <dgm:spPr/>
      <dgm:t>
        <a:bodyPr/>
        <a:lstStyle/>
        <a:p>
          <a:endParaRPr lang="en-US"/>
        </a:p>
      </dgm:t>
    </dgm:pt>
    <dgm:pt modelId="{839CBA84-8310-415D-93D8-CC301E746D70}">
      <dgm:prSet/>
      <dgm:spPr/>
      <dgm:t>
        <a:bodyPr/>
        <a:lstStyle/>
        <a:p>
          <a:r>
            <a:rPr lang="en-US"/>
            <a:t>Service Day @KeneyPark</a:t>
          </a:r>
        </a:p>
      </dgm:t>
    </dgm:pt>
    <dgm:pt modelId="{FC86606A-1603-4A83-8D41-FA327F1E71EF}" type="parTrans" cxnId="{142F413B-21F9-4EDE-8F2E-B9967168DF83}">
      <dgm:prSet/>
      <dgm:spPr/>
      <dgm:t>
        <a:bodyPr/>
        <a:lstStyle/>
        <a:p>
          <a:endParaRPr lang="en-US"/>
        </a:p>
      </dgm:t>
    </dgm:pt>
    <dgm:pt modelId="{A2053B41-1A98-4216-BD1A-D9CBB7D2AB72}" type="sibTrans" cxnId="{142F413B-21F9-4EDE-8F2E-B9967168DF83}">
      <dgm:prSet/>
      <dgm:spPr/>
      <dgm:t>
        <a:bodyPr/>
        <a:lstStyle/>
        <a:p>
          <a:endParaRPr lang="en-US"/>
        </a:p>
      </dgm:t>
    </dgm:pt>
    <dgm:pt modelId="{6FA5AC21-E54F-4497-A8D3-8D039BACF181}">
      <dgm:prSet/>
      <dgm:spPr/>
      <dgm:t>
        <a:bodyPr/>
        <a:lstStyle/>
        <a:p>
          <a:r>
            <a:rPr lang="en-US"/>
            <a:t>2/9</a:t>
          </a:r>
        </a:p>
      </dgm:t>
    </dgm:pt>
    <dgm:pt modelId="{3D6815FE-DD62-4B43-AEE6-78E7D2A3C35F}" type="parTrans" cxnId="{7867EABA-1584-4249-9E3B-BA631205353F}">
      <dgm:prSet/>
      <dgm:spPr/>
      <dgm:t>
        <a:bodyPr/>
        <a:lstStyle/>
        <a:p>
          <a:endParaRPr lang="en-US"/>
        </a:p>
      </dgm:t>
    </dgm:pt>
    <dgm:pt modelId="{C7B834F3-B704-456F-9E51-F440896786FD}" type="sibTrans" cxnId="{7867EABA-1584-4249-9E3B-BA631205353F}">
      <dgm:prSet/>
      <dgm:spPr/>
      <dgm:t>
        <a:bodyPr/>
        <a:lstStyle/>
        <a:p>
          <a:endParaRPr lang="en-US"/>
        </a:p>
      </dgm:t>
    </dgm:pt>
    <dgm:pt modelId="{251B619F-C45D-46B3-8958-BCB6EAE99E8E}">
      <dgm:prSet/>
      <dgm:spPr/>
      <dgm:t>
        <a:bodyPr/>
        <a:lstStyle/>
        <a:p>
          <a:r>
            <a:rPr lang="en-US"/>
            <a:t>Black History Month scavenger hunt</a:t>
          </a:r>
        </a:p>
      </dgm:t>
    </dgm:pt>
    <dgm:pt modelId="{F8D03688-D19C-444B-9B41-96D6CFBE6BAD}" type="parTrans" cxnId="{CD3DE51F-65CD-4F80-A86E-8A23E44C4F3B}">
      <dgm:prSet/>
      <dgm:spPr/>
      <dgm:t>
        <a:bodyPr/>
        <a:lstStyle/>
        <a:p>
          <a:endParaRPr lang="en-US"/>
        </a:p>
      </dgm:t>
    </dgm:pt>
    <dgm:pt modelId="{10BE4816-9E53-4542-885D-7984CB9F7469}" type="sibTrans" cxnId="{CD3DE51F-65CD-4F80-A86E-8A23E44C4F3B}">
      <dgm:prSet/>
      <dgm:spPr/>
      <dgm:t>
        <a:bodyPr/>
        <a:lstStyle/>
        <a:p>
          <a:endParaRPr lang="en-US"/>
        </a:p>
      </dgm:t>
    </dgm:pt>
    <dgm:pt modelId="{8F1F16D1-C6CD-4C2C-937B-6B4A7E4BC06D}">
      <dgm:prSet/>
      <dgm:spPr/>
      <dgm:t>
        <a:bodyPr/>
        <a:lstStyle/>
        <a:p>
          <a:r>
            <a:rPr lang="en-US"/>
            <a:t>3/1</a:t>
          </a:r>
        </a:p>
      </dgm:t>
    </dgm:pt>
    <dgm:pt modelId="{FEBE4B1F-0981-4002-A279-1E79EB895D65}" type="parTrans" cxnId="{67172631-21B5-4A75-84AE-849127473E19}">
      <dgm:prSet/>
      <dgm:spPr/>
      <dgm:t>
        <a:bodyPr/>
        <a:lstStyle/>
        <a:p>
          <a:endParaRPr lang="en-US"/>
        </a:p>
      </dgm:t>
    </dgm:pt>
    <dgm:pt modelId="{CF9B733E-F91A-4008-AA5B-365B33EC9C9D}" type="sibTrans" cxnId="{67172631-21B5-4A75-84AE-849127473E19}">
      <dgm:prSet/>
      <dgm:spPr/>
      <dgm:t>
        <a:bodyPr/>
        <a:lstStyle/>
        <a:p>
          <a:endParaRPr lang="en-US"/>
        </a:p>
      </dgm:t>
    </dgm:pt>
    <dgm:pt modelId="{2E753D7C-712A-4B4A-B625-FC5705BDDE5B}">
      <dgm:prSet/>
      <dgm:spPr/>
      <dgm:t>
        <a:bodyPr/>
        <a:lstStyle/>
        <a:p>
          <a:r>
            <a:rPr lang="en-US"/>
            <a:t>$8 worth of WEPA free printing for students</a:t>
          </a:r>
        </a:p>
      </dgm:t>
    </dgm:pt>
    <dgm:pt modelId="{13281885-C6EC-40EA-B7C0-762FDAC27112}" type="parTrans" cxnId="{8F83A7B5-FA5C-4512-9CD2-32D8DF82365C}">
      <dgm:prSet/>
      <dgm:spPr/>
      <dgm:t>
        <a:bodyPr/>
        <a:lstStyle/>
        <a:p>
          <a:endParaRPr lang="en-US"/>
        </a:p>
      </dgm:t>
    </dgm:pt>
    <dgm:pt modelId="{BD8F4A43-21E9-4DFD-84C1-AA5F70D360AA}" type="sibTrans" cxnId="{8F83A7B5-FA5C-4512-9CD2-32D8DF82365C}">
      <dgm:prSet/>
      <dgm:spPr/>
      <dgm:t>
        <a:bodyPr/>
        <a:lstStyle/>
        <a:p>
          <a:endParaRPr lang="en-US"/>
        </a:p>
      </dgm:t>
    </dgm:pt>
    <dgm:pt modelId="{E353C733-8F77-4553-8521-8DC84E9433D4}">
      <dgm:prSet/>
      <dgm:spPr/>
      <dgm:t>
        <a:bodyPr/>
        <a:lstStyle/>
        <a:p>
          <a:r>
            <a:rPr lang="en-US"/>
            <a:t>3/9</a:t>
          </a:r>
        </a:p>
      </dgm:t>
    </dgm:pt>
    <dgm:pt modelId="{84EAC117-D4B0-4F2C-8719-CDEA31B83D6E}" type="parTrans" cxnId="{46EC566A-A641-4E71-B4A9-4AF97207DDF2}">
      <dgm:prSet/>
      <dgm:spPr/>
      <dgm:t>
        <a:bodyPr/>
        <a:lstStyle/>
        <a:p>
          <a:endParaRPr lang="en-US"/>
        </a:p>
      </dgm:t>
    </dgm:pt>
    <dgm:pt modelId="{0C135ACE-EA14-4823-B1DE-A53A1A0C7378}" type="sibTrans" cxnId="{46EC566A-A641-4E71-B4A9-4AF97207DDF2}">
      <dgm:prSet/>
      <dgm:spPr/>
      <dgm:t>
        <a:bodyPr/>
        <a:lstStyle/>
        <a:p>
          <a:endParaRPr lang="en-US"/>
        </a:p>
      </dgm:t>
    </dgm:pt>
    <dgm:pt modelId="{AFB024AF-E56C-4AFC-BF10-5B1FBD2A6959}">
      <dgm:prSet/>
      <dgm:spPr/>
      <dgm:t>
        <a:bodyPr/>
        <a:lstStyle/>
        <a:p>
          <a:r>
            <a:rPr lang="en-US"/>
            <a:t>Period Party</a:t>
          </a:r>
        </a:p>
      </dgm:t>
    </dgm:pt>
    <dgm:pt modelId="{890D6132-49A0-477E-B3EE-C2DDD3898D1C}" type="parTrans" cxnId="{FD26C8FD-4603-4A82-94ED-F3BE343F021A}">
      <dgm:prSet/>
      <dgm:spPr/>
      <dgm:t>
        <a:bodyPr/>
        <a:lstStyle/>
        <a:p>
          <a:endParaRPr lang="en-US"/>
        </a:p>
      </dgm:t>
    </dgm:pt>
    <dgm:pt modelId="{E2D7D396-14F5-4824-B970-F4CDEB40E86D}" type="sibTrans" cxnId="{FD26C8FD-4603-4A82-94ED-F3BE343F021A}">
      <dgm:prSet/>
      <dgm:spPr/>
      <dgm:t>
        <a:bodyPr/>
        <a:lstStyle/>
        <a:p>
          <a:endParaRPr lang="en-US"/>
        </a:p>
      </dgm:t>
    </dgm:pt>
    <dgm:pt modelId="{14E4D0F1-22E1-44E7-A55B-1882FB950757}">
      <dgm:prSet/>
      <dgm:spPr/>
      <dgm:t>
        <a:bodyPr/>
        <a:lstStyle/>
        <a:p>
          <a:r>
            <a:rPr lang="en-US"/>
            <a:t>4/</a:t>
          </a:r>
        </a:p>
        <a:p>
          <a:r>
            <a:rPr lang="en-US"/>
            <a:t>20</a:t>
          </a:r>
        </a:p>
      </dgm:t>
    </dgm:pt>
    <dgm:pt modelId="{EE40B709-8664-408F-BA35-97DB55B69737}" type="parTrans" cxnId="{2B59C30B-B29C-476A-8463-81208102ECE2}">
      <dgm:prSet/>
      <dgm:spPr/>
      <dgm:t>
        <a:bodyPr/>
        <a:lstStyle/>
        <a:p>
          <a:endParaRPr lang="en-US"/>
        </a:p>
      </dgm:t>
    </dgm:pt>
    <dgm:pt modelId="{B7F1B3A2-2ED6-42BC-8E6A-2F100A2602F0}" type="sibTrans" cxnId="{2B59C30B-B29C-476A-8463-81208102ECE2}">
      <dgm:prSet/>
      <dgm:spPr/>
      <dgm:t>
        <a:bodyPr/>
        <a:lstStyle/>
        <a:p>
          <a:endParaRPr lang="en-US"/>
        </a:p>
      </dgm:t>
    </dgm:pt>
    <dgm:pt modelId="{718BCBC1-1721-4136-A1B2-ED98009ED133}">
      <dgm:prSet/>
      <dgm:spPr/>
      <dgm:t>
        <a:bodyPr/>
        <a:lstStyle/>
        <a:p>
          <a:r>
            <a:rPr lang="en-US"/>
            <a:t>Little Bag of Sunshine</a:t>
          </a:r>
        </a:p>
      </dgm:t>
    </dgm:pt>
    <dgm:pt modelId="{D0308F82-BAF7-43FB-A078-226452AD7822}" type="parTrans" cxnId="{D1E584F9-02C0-4338-901B-04F72B8D61F8}">
      <dgm:prSet/>
      <dgm:spPr/>
      <dgm:t>
        <a:bodyPr/>
        <a:lstStyle/>
        <a:p>
          <a:endParaRPr lang="en-US"/>
        </a:p>
      </dgm:t>
    </dgm:pt>
    <dgm:pt modelId="{26DF3A2A-E1EC-452D-8D46-BC705800338E}" type="sibTrans" cxnId="{D1E584F9-02C0-4338-901B-04F72B8D61F8}">
      <dgm:prSet/>
      <dgm:spPr/>
      <dgm:t>
        <a:bodyPr/>
        <a:lstStyle/>
        <a:p>
          <a:endParaRPr lang="en-US"/>
        </a:p>
      </dgm:t>
    </dgm:pt>
    <dgm:pt modelId="{1371D1E1-1F08-4F8F-B0EF-75AB99C1865C}">
      <dgm:prSet/>
      <dgm:spPr/>
      <dgm:t>
        <a:bodyPr/>
        <a:lstStyle/>
        <a:p>
          <a:r>
            <a:rPr lang="en-US"/>
            <a:t>5/</a:t>
          </a:r>
        </a:p>
        <a:p>
          <a:r>
            <a:rPr lang="en-US"/>
            <a:t>6</a:t>
          </a:r>
        </a:p>
      </dgm:t>
    </dgm:pt>
    <dgm:pt modelId="{8637A88D-CAB7-4965-B57D-6724FDA95FAA}" type="parTrans" cxnId="{78BBCDA6-F4AD-4F11-BE99-4EDEEB648D66}">
      <dgm:prSet/>
      <dgm:spPr/>
      <dgm:t>
        <a:bodyPr/>
        <a:lstStyle/>
        <a:p>
          <a:endParaRPr lang="en-US"/>
        </a:p>
      </dgm:t>
    </dgm:pt>
    <dgm:pt modelId="{3EC59639-4AFD-45A7-8E54-B1702C6A1062}" type="sibTrans" cxnId="{78BBCDA6-F4AD-4F11-BE99-4EDEEB648D66}">
      <dgm:prSet/>
      <dgm:spPr/>
      <dgm:t>
        <a:bodyPr/>
        <a:lstStyle/>
        <a:p>
          <a:endParaRPr lang="en-US"/>
        </a:p>
      </dgm:t>
    </dgm:pt>
    <dgm:pt modelId="{1AFFEDD0-69D9-441B-875E-49F32FF89053}">
      <dgm:prSet/>
      <dgm:spPr/>
      <dgm:t>
        <a:bodyPr/>
        <a:lstStyle/>
        <a:p>
          <a:r>
            <a:rPr lang="en-US"/>
            <a:t>Banquet</a:t>
          </a:r>
        </a:p>
      </dgm:t>
    </dgm:pt>
    <dgm:pt modelId="{4B173A58-94D1-46AC-9081-8D3CAC9EA4CD}" type="parTrans" cxnId="{20B6AE41-C3BE-424A-825C-018D109CEA98}">
      <dgm:prSet/>
      <dgm:spPr/>
      <dgm:t>
        <a:bodyPr/>
        <a:lstStyle/>
        <a:p>
          <a:endParaRPr lang="en-US"/>
        </a:p>
      </dgm:t>
    </dgm:pt>
    <dgm:pt modelId="{38DFC7EE-0BE8-4355-8ECC-5AA7CB32C851}" type="sibTrans" cxnId="{20B6AE41-C3BE-424A-825C-018D109CEA98}">
      <dgm:prSet/>
      <dgm:spPr/>
      <dgm:t>
        <a:bodyPr/>
        <a:lstStyle/>
        <a:p>
          <a:endParaRPr lang="en-US"/>
        </a:p>
      </dgm:t>
    </dgm:pt>
    <dgm:pt modelId="{F22BED07-3327-43B7-B746-685F9DF83388}">
      <dgm:prSet/>
      <dgm:spPr/>
      <dgm:t>
        <a:bodyPr/>
        <a:lstStyle/>
        <a:p>
          <a:r>
            <a:rPr lang="en-US"/>
            <a:t>4/6</a:t>
          </a:r>
        </a:p>
      </dgm:t>
    </dgm:pt>
    <dgm:pt modelId="{695EA269-C43A-422B-9D2D-8D7E10D05913}" type="parTrans" cxnId="{10CF9289-F350-431A-8C29-77F5FC29D161}">
      <dgm:prSet/>
      <dgm:spPr/>
      <dgm:t>
        <a:bodyPr/>
        <a:lstStyle/>
        <a:p>
          <a:endParaRPr lang="en-US"/>
        </a:p>
      </dgm:t>
    </dgm:pt>
    <dgm:pt modelId="{42034EEE-D6AE-4504-BF93-0C16A0902A1E}" type="sibTrans" cxnId="{10CF9289-F350-431A-8C29-77F5FC29D161}">
      <dgm:prSet/>
      <dgm:spPr/>
      <dgm:t>
        <a:bodyPr/>
        <a:lstStyle/>
        <a:p>
          <a:endParaRPr lang="en-US"/>
        </a:p>
      </dgm:t>
    </dgm:pt>
    <dgm:pt modelId="{4FBC46D1-12DF-4E04-8BEC-B8F01793DD4C}">
      <dgm:prSet/>
      <dgm:spPr/>
      <dgm:t>
        <a:bodyPr/>
        <a:lstStyle/>
        <a:p>
          <a:r>
            <a:rPr lang="en-US"/>
            <a:t>Whey Station food truck</a:t>
          </a:r>
        </a:p>
      </dgm:t>
    </dgm:pt>
    <dgm:pt modelId="{DC2E47CA-7C9B-492F-80DA-4B23E4382D2E}" type="parTrans" cxnId="{008B54FE-6EBD-47AB-A8C4-758F1D521489}">
      <dgm:prSet/>
      <dgm:spPr/>
      <dgm:t>
        <a:bodyPr/>
        <a:lstStyle/>
        <a:p>
          <a:endParaRPr lang="en-US"/>
        </a:p>
      </dgm:t>
    </dgm:pt>
    <dgm:pt modelId="{1220A4B0-31FA-4ECE-84EE-E165BCAD08A6}" type="sibTrans" cxnId="{008B54FE-6EBD-47AB-A8C4-758F1D521489}">
      <dgm:prSet/>
      <dgm:spPr/>
      <dgm:t>
        <a:bodyPr/>
        <a:lstStyle/>
        <a:p>
          <a:endParaRPr lang="en-US"/>
        </a:p>
      </dgm:t>
    </dgm:pt>
    <dgm:pt modelId="{21EE7C8B-54D7-42B1-A7FC-21A2ED435884}">
      <dgm:prSet/>
      <dgm:spPr/>
      <dgm:t>
        <a:bodyPr/>
        <a:lstStyle/>
        <a:p>
          <a:r>
            <a:rPr lang="en-US"/>
            <a:t>Whey Station food truck</a:t>
          </a:r>
        </a:p>
      </dgm:t>
    </dgm:pt>
    <dgm:pt modelId="{C544A09D-8458-4D54-941C-609F542B604E}" type="parTrans" cxnId="{F948E7DF-E4E1-4509-A83C-7131D0E36A61}">
      <dgm:prSet/>
      <dgm:spPr/>
      <dgm:t>
        <a:bodyPr/>
        <a:lstStyle/>
        <a:p>
          <a:endParaRPr lang="en-US"/>
        </a:p>
      </dgm:t>
    </dgm:pt>
    <dgm:pt modelId="{E2B846D2-EFDA-49A5-A5C9-3F8365664DF2}" type="sibTrans" cxnId="{F948E7DF-E4E1-4509-A83C-7131D0E36A61}">
      <dgm:prSet/>
      <dgm:spPr/>
      <dgm:t>
        <a:bodyPr/>
        <a:lstStyle/>
        <a:p>
          <a:endParaRPr lang="en-US"/>
        </a:p>
      </dgm:t>
    </dgm:pt>
    <dgm:pt modelId="{C58B010D-1177-4C39-8463-57CE4C98E566}">
      <dgm:prSet/>
      <dgm:spPr/>
      <dgm:t>
        <a:bodyPr/>
        <a:lstStyle/>
        <a:p>
          <a:r>
            <a:rPr lang="en-US">
              <a:latin typeface="Goudy Old Style"/>
            </a:rPr>
            <a:t>4/11</a:t>
          </a:r>
          <a:endParaRPr lang="en-US"/>
        </a:p>
      </dgm:t>
    </dgm:pt>
    <dgm:pt modelId="{70673740-D438-416E-8C85-C4D8414AE693}" type="parTrans" cxnId="{604EE1A2-A2F9-4C04-BE36-3E6AA983BEAF}">
      <dgm:prSet/>
      <dgm:spPr/>
      <dgm:t>
        <a:bodyPr/>
        <a:lstStyle/>
        <a:p>
          <a:endParaRPr lang="en-US"/>
        </a:p>
      </dgm:t>
    </dgm:pt>
    <dgm:pt modelId="{C2CDF657-79E1-4CCF-ADCF-6EA74A406D7C}" type="sibTrans" cxnId="{604EE1A2-A2F9-4C04-BE36-3E6AA983BEAF}">
      <dgm:prSet/>
      <dgm:spPr/>
      <dgm:t>
        <a:bodyPr/>
        <a:lstStyle/>
        <a:p>
          <a:endParaRPr lang="en-US"/>
        </a:p>
      </dgm:t>
    </dgm:pt>
    <dgm:pt modelId="{23318C05-55A7-4C37-AC87-C10E67642A0C}">
      <dgm:prSet/>
      <dgm:spPr/>
      <dgm:t>
        <a:bodyPr/>
        <a:lstStyle/>
        <a:p>
          <a:r>
            <a:rPr lang="en-US"/>
            <a:t>4/28</a:t>
          </a:r>
        </a:p>
      </dgm:t>
    </dgm:pt>
    <dgm:pt modelId="{1FDA3F17-EDDA-4BF2-A082-18171356146B}" type="parTrans" cxnId="{509CFDD6-80E4-47A2-8580-0B539A071BCC}">
      <dgm:prSet/>
      <dgm:spPr/>
      <dgm:t>
        <a:bodyPr/>
        <a:lstStyle/>
        <a:p>
          <a:endParaRPr lang="en-US"/>
        </a:p>
      </dgm:t>
    </dgm:pt>
    <dgm:pt modelId="{A870B342-C812-48E6-8329-0C54A21EF350}" type="sibTrans" cxnId="{509CFDD6-80E4-47A2-8580-0B539A071BCC}">
      <dgm:prSet/>
      <dgm:spPr/>
      <dgm:t>
        <a:bodyPr/>
        <a:lstStyle/>
        <a:p>
          <a:endParaRPr lang="en-US"/>
        </a:p>
      </dgm:t>
    </dgm:pt>
    <dgm:pt modelId="{B778A1DB-53C7-4680-9B66-1554C44707E2}">
      <dgm:prSet/>
      <dgm:spPr/>
      <dgm:t>
        <a:bodyPr/>
        <a:lstStyle/>
        <a:p>
          <a:r>
            <a:rPr lang="en-US"/>
            <a:t>Personalize Your </a:t>
          </a:r>
          <a:r>
            <a:rPr lang="en-US" err="1"/>
            <a:t>Hydroflask</a:t>
          </a:r>
          <a:endParaRPr lang="en-US"/>
        </a:p>
      </dgm:t>
    </dgm:pt>
    <dgm:pt modelId="{77AB2D39-92EC-46B8-B52D-D34A749226D6}" type="parTrans" cxnId="{A80F74DE-0CF9-4C5D-82CF-C95F625D22E7}">
      <dgm:prSet/>
      <dgm:spPr/>
      <dgm:t>
        <a:bodyPr/>
        <a:lstStyle/>
        <a:p>
          <a:endParaRPr lang="en-US"/>
        </a:p>
      </dgm:t>
    </dgm:pt>
    <dgm:pt modelId="{BBD23EB4-1934-4F1D-AC61-0BD4ED307DE0}" type="sibTrans" cxnId="{A80F74DE-0CF9-4C5D-82CF-C95F625D22E7}">
      <dgm:prSet/>
      <dgm:spPr/>
      <dgm:t>
        <a:bodyPr/>
        <a:lstStyle/>
        <a:p>
          <a:endParaRPr lang="en-US"/>
        </a:p>
      </dgm:t>
    </dgm:pt>
    <dgm:pt modelId="{CF9C7F8B-ACA5-4AF8-A08B-0E80CF03A32B}" type="pres">
      <dgm:prSet presAssocID="{B52194AD-BC1D-40A5-8061-74ED970CF0EC}" presName="Name0" presStyleCnt="0">
        <dgm:presLayoutVars>
          <dgm:chMax/>
          <dgm:chPref/>
          <dgm:animLvl val="lvl"/>
        </dgm:presLayoutVars>
      </dgm:prSet>
      <dgm:spPr/>
    </dgm:pt>
    <dgm:pt modelId="{E4499623-D7F4-40A1-A289-502B23E628D9}" type="pres">
      <dgm:prSet presAssocID="{6FA5AC21-E54F-4497-A8D3-8D039BACF181}" presName="composite" presStyleCnt="0"/>
      <dgm:spPr/>
    </dgm:pt>
    <dgm:pt modelId="{0D4B3EDE-380B-4419-B01D-5007A91FFD83}" type="pres">
      <dgm:prSet presAssocID="{6FA5AC21-E54F-4497-A8D3-8D039BACF181}" presName="Parent1" presStyleLbl="alignNode1" presStyleIdx="0" presStyleCnt="15" custScaleX="71348">
        <dgm:presLayoutVars>
          <dgm:chMax val="1"/>
          <dgm:chPref val="1"/>
          <dgm:bulletEnabled val="1"/>
        </dgm:presLayoutVars>
      </dgm:prSet>
      <dgm:spPr/>
    </dgm:pt>
    <dgm:pt modelId="{B09B1FCF-308A-4B9F-980D-F6FAB60C51EF}" type="pres">
      <dgm:prSet presAssocID="{6FA5AC21-E54F-4497-A8D3-8D039BACF181}" presName="Childtext1" presStyleLbl="revTx" presStyleIdx="0" presStyleCnt="15">
        <dgm:presLayoutVars>
          <dgm:chMax val="0"/>
          <dgm:chPref val="0"/>
          <dgm:bulletEnabled/>
        </dgm:presLayoutVars>
      </dgm:prSet>
      <dgm:spPr/>
    </dgm:pt>
    <dgm:pt modelId="{E3AA2AA0-27C3-4E14-AAA0-192EECFECB10}" type="pres">
      <dgm:prSet presAssocID="{6FA5AC21-E54F-4497-A8D3-8D039BACF181}" presName="ConnectLine" presStyleLbl="sibTrans1D1" presStyleIdx="0" presStyleCnt="15"/>
      <dgm:spPr>
        <a:noFill/>
        <a:ln w="12700" cap="rnd" cmpd="sng" algn="ctr">
          <a:solidFill>
            <a:schemeClr val="accent1">
              <a:hueOff val="0"/>
              <a:satOff val="0"/>
              <a:lumOff val="0"/>
              <a:alphaOff val="0"/>
            </a:schemeClr>
          </a:solidFill>
          <a:prstDash val="dash"/>
        </a:ln>
        <a:effectLst/>
      </dgm:spPr>
    </dgm:pt>
    <dgm:pt modelId="{A5DF36F7-79E4-4A39-B4DA-08566AC76AFC}" type="pres">
      <dgm:prSet presAssocID="{6FA5AC21-E54F-4497-A8D3-8D039BACF181}" presName="ConnectLineEnd" presStyleLbl="node1" presStyleIdx="0" presStyleCnt="15"/>
      <dgm:spPr/>
    </dgm:pt>
    <dgm:pt modelId="{8AC20978-4130-433A-8A51-064F999F56FD}" type="pres">
      <dgm:prSet presAssocID="{6FA5AC21-E54F-4497-A8D3-8D039BACF181}" presName="EmptyPane" presStyleCnt="0"/>
      <dgm:spPr/>
    </dgm:pt>
    <dgm:pt modelId="{FF7CA376-3277-48AD-B336-C5440EE26335}" type="pres">
      <dgm:prSet presAssocID="{C7B834F3-B704-456F-9E51-F440896786FD}" presName="spaceBetweenRectangles" presStyleLbl="fgAcc1" presStyleIdx="0" presStyleCnt="14"/>
      <dgm:spPr/>
    </dgm:pt>
    <dgm:pt modelId="{33687FA3-D696-4D05-A921-E657360E9153}" type="pres">
      <dgm:prSet presAssocID="{470436C2-AB8C-44D2-A601-D202EF28CAB9}" presName="composite" presStyleCnt="0"/>
      <dgm:spPr/>
    </dgm:pt>
    <dgm:pt modelId="{28B7E585-1DEC-4555-8326-DC322CE6A0D9}" type="pres">
      <dgm:prSet presAssocID="{470436C2-AB8C-44D2-A601-D202EF28CAB9}" presName="Parent1" presStyleLbl="alignNode1" presStyleIdx="1" presStyleCnt="15" custScaleX="113899">
        <dgm:presLayoutVars>
          <dgm:chMax val="1"/>
          <dgm:chPref val="1"/>
          <dgm:bulletEnabled val="1"/>
        </dgm:presLayoutVars>
      </dgm:prSet>
      <dgm:spPr/>
    </dgm:pt>
    <dgm:pt modelId="{E6B3F149-FD9C-4184-B517-50DE17DC9F42}" type="pres">
      <dgm:prSet presAssocID="{470436C2-AB8C-44D2-A601-D202EF28CAB9}" presName="Childtext1" presStyleLbl="revTx" presStyleIdx="1" presStyleCnt="15">
        <dgm:presLayoutVars>
          <dgm:chMax val="0"/>
          <dgm:chPref val="0"/>
          <dgm:bulletEnabled/>
        </dgm:presLayoutVars>
      </dgm:prSet>
      <dgm:spPr/>
    </dgm:pt>
    <dgm:pt modelId="{9A3567F5-3505-4A84-B150-84541A114DAE}" type="pres">
      <dgm:prSet presAssocID="{470436C2-AB8C-44D2-A601-D202EF28CAB9}" presName="ConnectLine" presStyleLbl="sibTrans1D1" presStyleIdx="1" presStyleCnt="15"/>
      <dgm:spPr>
        <a:noFill/>
        <a:ln w="12700" cap="rnd" cmpd="sng" algn="ctr">
          <a:solidFill>
            <a:schemeClr val="accent1">
              <a:hueOff val="0"/>
              <a:satOff val="0"/>
              <a:lumOff val="0"/>
              <a:alphaOff val="0"/>
            </a:schemeClr>
          </a:solidFill>
          <a:prstDash val="dash"/>
        </a:ln>
        <a:effectLst/>
      </dgm:spPr>
    </dgm:pt>
    <dgm:pt modelId="{3C2BEDA3-A6CB-4551-9245-20E856721676}" type="pres">
      <dgm:prSet presAssocID="{470436C2-AB8C-44D2-A601-D202EF28CAB9}" presName="ConnectLineEnd" presStyleLbl="node1" presStyleIdx="1" presStyleCnt="15"/>
      <dgm:spPr/>
    </dgm:pt>
    <dgm:pt modelId="{C300CFD9-A852-4630-9F5A-D9052EC40FAA}" type="pres">
      <dgm:prSet presAssocID="{470436C2-AB8C-44D2-A601-D202EF28CAB9}" presName="EmptyPane" presStyleCnt="0"/>
      <dgm:spPr/>
    </dgm:pt>
    <dgm:pt modelId="{89A522A2-C968-4BB0-AA0D-5C276045D013}" type="pres">
      <dgm:prSet presAssocID="{2125FE7A-30E1-4461-8054-0105ED556DC5}" presName="spaceBetweenRectangles" presStyleLbl="fgAcc1" presStyleIdx="1" presStyleCnt="14"/>
      <dgm:spPr/>
    </dgm:pt>
    <dgm:pt modelId="{75916179-854B-4F10-AA2C-6BDD0B45E25A}" type="pres">
      <dgm:prSet presAssocID="{8F1F16D1-C6CD-4C2C-937B-6B4A7E4BC06D}" presName="composite" presStyleCnt="0"/>
      <dgm:spPr/>
    </dgm:pt>
    <dgm:pt modelId="{265EFEF8-A53C-44AF-BC91-8C09EACEEFFF}" type="pres">
      <dgm:prSet presAssocID="{8F1F16D1-C6CD-4C2C-937B-6B4A7E4BC06D}" presName="Parent1" presStyleLbl="alignNode1" presStyleIdx="2" presStyleCnt="15">
        <dgm:presLayoutVars>
          <dgm:chMax val="1"/>
          <dgm:chPref val="1"/>
          <dgm:bulletEnabled val="1"/>
        </dgm:presLayoutVars>
      </dgm:prSet>
      <dgm:spPr/>
    </dgm:pt>
    <dgm:pt modelId="{09662CB4-B9F5-45E2-B0F7-DB3290D5A154}" type="pres">
      <dgm:prSet presAssocID="{8F1F16D1-C6CD-4C2C-937B-6B4A7E4BC06D}" presName="Childtext1" presStyleLbl="revTx" presStyleIdx="2" presStyleCnt="15">
        <dgm:presLayoutVars>
          <dgm:chMax val="0"/>
          <dgm:chPref val="0"/>
          <dgm:bulletEnabled/>
        </dgm:presLayoutVars>
      </dgm:prSet>
      <dgm:spPr/>
    </dgm:pt>
    <dgm:pt modelId="{83E0F528-3A05-4FB7-9369-F5DADBBADEC8}" type="pres">
      <dgm:prSet presAssocID="{8F1F16D1-C6CD-4C2C-937B-6B4A7E4BC06D}" presName="ConnectLine" presStyleLbl="sibTrans1D1" presStyleIdx="2" presStyleCnt="15"/>
      <dgm:spPr>
        <a:noFill/>
        <a:ln w="12700" cap="rnd" cmpd="sng" algn="ctr">
          <a:solidFill>
            <a:schemeClr val="accent1">
              <a:hueOff val="0"/>
              <a:satOff val="0"/>
              <a:lumOff val="0"/>
              <a:alphaOff val="0"/>
            </a:schemeClr>
          </a:solidFill>
          <a:prstDash val="dash"/>
        </a:ln>
        <a:effectLst/>
      </dgm:spPr>
    </dgm:pt>
    <dgm:pt modelId="{E290B6EA-90EF-4C08-84A8-FC26570C24F1}" type="pres">
      <dgm:prSet presAssocID="{8F1F16D1-C6CD-4C2C-937B-6B4A7E4BC06D}" presName="ConnectLineEnd" presStyleLbl="node1" presStyleIdx="2" presStyleCnt="15"/>
      <dgm:spPr/>
    </dgm:pt>
    <dgm:pt modelId="{247C6C4E-6AFB-4F26-B729-E2DF629FF58D}" type="pres">
      <dgm:prSet presAssocID="{8F1F16D1-C6CD-4C2C-937B-6B4A7E4BC06D}" presName="EmptyPane" presStyleCnt="0"/>
      <dgm:spPr/>
    </dgm:pt>
    <dgm:pt modelId="{9ED64EDA-8343-4DF0-9862-FD476F116B7E}" type="pres">
      <dgm:prSet presAssocID="{CF9B733E-F91A-4008-AA5B-365B33EC9C9D}" presName="spaceBetweenRectangles" presStyleLbl="fgAcc1" presStyleIdx="2" presStyleCnt="14"/>
      <dgm:spPr/>
    </dgm:pt>
    <dgm:pt modelId="{E97D1EF8-AE5E-4084-9874-DE35C32BB09F}" type="pres">
      <dgm:prSet presAssocID="{E353C733-8F77-4553-8521-8DC84E9433D4}" presName="composite" presStyleCnt="0"/>
      <dgm:spPr/>
    </dgm:pt>
    <dgm:pt modelId="{FC2DC142-84DA-4C9C-BD96-3F7BF47C38A3}" type="pres">
      <dgm:prSet presAssocID="{E353C733-8F77-4553-8521-8DC84E9433D4}" presName="Parent1" presStyleLbl="alignNode1" presStyleIdx="3" presStyleCnt="15">
        <dgm:presLayoutVars>
          <dgm:chMax val="1"/>
          <dgm:chPref val="1"/>
          <dgm:bulletEnabled val="1"/>
        </dgm:presLayoutVars>
      </dgm:prSet>
      <dgm:spPr/>
    </dgm:pt>
    <dgm:pt modelId="{B7F9B23B-663E-454C-9A0C-5DAB565E25AB}" type="pres">
      <dgm:prSet presAssocID="{E353C733-8F77-4553-8521-8DC84E9433D4}" presName="Childtext1" presStyleLbl="revTx" presStyleIdx="3" presStyleCnt="15">
        <dgm:presLayoutVars>
          <dgm:chMax val="0"/>
          <dgm:chPref val="0"/>
          <dgm:bulletEnabled/>
        </dgm:presLayoutVars>
      </dgm:prSet>
      <dgm:spPr/>
    </dgm:pt>
    <dgm:pt modelId="{6BEFD4C2-311B-4282-B6DF-4FD2D1B5D65F}" type="pres">
      <dgm:prSet presAssocID="{E353C733-8F77-4553-8521-8DC84E9433D4}" presName="ConnectLine" presStyleLbl="sibTrans1D1" presStyleIdx="3" presStyleCnt="15"/>
      <dgm:spPr>
        <a:noFill/>
        <a:ln w="12700" cap="rnd" cmpd="sng" algn="ctr">
          <a:solidFill>
            <a:schemeClr val="accent1">
              <a:hueOff val="0"/>
              <a:satOff val="0"/>
              <a:lumOff val="0"/>
              <a:alphaOff val="0"/>
            </a:schemeClr>
          </a:solidFill>
          <a:prstDash val="dash"/>
        </a:ln>
        <a:effectLst/>
      </dgm:spPr>
    </dgm:pt>
    <dgm:pt modelId="{EB47FA9A-566A-4873-87E0-E40BF8919779}" type="pres">
      <dgm:prSet presAssocID="{E353C733-8F77-4553-8521-8DC84E9433D4}" presName="ConnectLineEnd" presStyleLbl="node1" presStyleIdx="3" presStyleCnt="15"/>
      <dgm:spPr/>
    </dgm:pt>
    <dgm:pt modelId="{7A1CE963-0492-4131-A312-4671A2B03DAF}" type="pres">
      <dgm:prSet presAssocID="{E353C733-8F77-4553-8521-8DC84E9433D4}" presName="EmptyPane" presStyleCnt="0"/>
      <dgm:spPr/>
    </dgm:pt>
    <dgm:pt modelId="{94BF1864-8027-4AE8-BFD2-91F9661BC743}" type="pres">
      <dgm:prSet presAssocID="{0C135ACE-EA14-4823-B1DE-A53A1A0C7378}" presName="spaceBetweenRectangles" presStyleLbl="fgAcc1" presStyleIdx="3" presStyleCnt="14"/>
      <dgm:spPr/>
    </dgm:pt>
    <dgm:pt modelId="{3F8C7F44-0E39-4E64-AFA3-81ED9F564258}" type="pres">
      <dgm:prSet presAssocID="{784C4D9C-6BD9-46A6-818E-2F9E32A0005D}" presName="composite" presStyleCnt="0"/>
      <dgm:spPr/>
    </dgm:pt>
    <dgm:pt modelId="{8EAC610B-FC2D-4E66-A096-2E23A75E8CE6}" type="pres">
      <dgm:prSet presAssocID="{784C4D9C-6BD9-46A6-818E-2F9E32A0005D}" presName="Parent1" presStyleLbl="alignNode1" presStyleIdx="4" presStyleCnt="15" custScaleX="112343">
        <dgm:presLayoutVars>
          <dgm:chMax val="1"/>
          <dgm:chPref val="1"/>
          <dgm:bulletEnabled val="1"/>
        </dgm:presLayoutVars>
      </dgm:prSet>
      <dgm:spPr/>
    </dgm:pt>
    <dgm:pt modelId="{4EBF67CA-7B13-4FE6-A5D4-F2B5DBB8EF10}" type="pres">
      <dgm:prSet presAssocID="{784C4D9C-6BD9-46A6-818E-2F9E32A0005D}" presName="Childtext1" presStyleLbl="revTx" presStyleIdx="4" presStyleCnt="15">
        <dgm:presLayoutVars>
          <dgm:chMax val="0"/>
          <dgm:chPref val="0"/>
          <dgm:bulletEnabled/>
        </dgm:presLayoutVars>
      </dgm:prSet>
      <dgm:spPr/>
    </dgm:pt>
    <dgm:pt modelId="{EF2BCF49-D21A-4CE2-AE95-81209766FB18}" type="pres">
      <dgm:prSet presAssocID="{784C4D9C-6BD9-46A6-818E-2F9E32A0005D}" presName="ConnectLine" presStyleLbl="sibTrans1D1" presStyleIdx="4" presStyleCnt="15"/>
      <dgm:spPr>
        <a:noFill/>
        <a:ln w="12700" cap="rnd" cmpd="sng" algn="ctr">
          <a:solidFill>
            <a:schemeClr val="accent1">
              <a:hueOff val="0"/>
              <a:satOff val="0"/>
              <a:lumOff val="0"/>
              <a:alphaOff val="0"/>
            </a:schemeClr>
          </a:solidFill>
          <a:prstDash val="dash"/>
        </a:ln>
        <a:effectLst/>
      </dgm:spPr>
    </dgm:pt>
    <dgm:pt modelId="{0CC65804-80E2-457A-A25B-A52705EE142F}" type="pres">
      <dgm:prSet presAssocID="{784C4D9C-6BD9-46A6-818E-2F9E32A0005D}" presName="ConnectLineEnd" presStyleLbl="node1" presStyleIdx="4" presStyleCnt="15"/>
      <dgm:spPr/>
    </dgm:pt>
    <dgm:pt modelId="{004F0C39-4635-43A3-8A4E-EA640B51ABF7}" type="pres">
      <dgm:prSet presAssocID="{784C4D9C-6BD9-46A6-818E-2F9E32A0005D}" presName="EmptyPane" presStyleCnt="0"/>
      <dgm:spPr/>
    </dgm:pt>
    <dgm:pt modelId="{61A8C36E-8A1B-40F2-AED1-4DCA68BADEF4}" type="pres">
      <dgm:prSet presAssocID="{C821C06E-AE69-427E-BAC3-DD095C5F5DE2}" presName="spaceBetweenRectangles" presStyleLbl="fgAcc1" presStyleIdx="4" presStyleCnt="14"/>
      <dgm:spPr/>
    </dgm:pt>
    <dgm:pt modelId="{25653124-9BAA-4AE1-8304-AA26FB2E3F53}" type="pres">
      <dgm:prSet presAssocID="{2B69C150-C962-46ED-A032-6DFF25CF63C4}" presName="composite" presStyleCnt="0"/>
      <dgm:spPr/>
    </dgm:pt>
    <dgm:pt modelId="{218458F2-C6C1-4CA1-95FD-E5E7768E5C6B}" type="pres">
      <dgm:prSet presAssocID="{2B69C150-C962-46ED-A032-6DFF25CF63C4}" presName="Parent1" presStyleLbl="alignNode1" presStyleIdx="5" presStyleCnt="15" custScaleX="114122">
        <dgm:presLayoutVars>
          <dgm:chMax val="1"/>
          <dgm:chPref val="1"/>
          <dgm:bulletEnabled val="1"/>
        </dgm:presLayoutVars>
      </dgm:prSet>
      <dgm:spPr/>
    </dgm:pt>
    <dgm:pt modelId="{5401E5BC-5137-49E4-9201-53966AC64854}" type="pres">
      <dgm:prSet presAssocID="{2B69C150-C962-46ED-A032-6DFF25CF63C4}" presName="Childtext1" presStyleLbl="revTx" presStyleIdx="5" presStyleCnt="15">
        <dgm:presLayoutVars>
          <dgm:chMax val="0"/>
          <dgm:chPref val="0"/>
          <dgm:bulletEnabled/>
        </dgm:presLayoutVars>
      </dgm:prSet>
      <dgm:spPr/>
    </dgm:pt>
    <dgm:pt modelId="{74850E5A-A27F-4C49-B524-9BDA42FD5C7E}" type="pres">
      <dgm:prSet presAssocID="{2B69C150-C962-46ED-A032-6DFF25CF63C4}" presName="ConnectLine" presStyleLbl="sibTrans1D1" presStyleIdx="5" presStyleCnt="15"/>
      <dgm:spPr>
        <a:noFill/>
        <a:ln w="12700" cap="rnd" cmpd="sng" algn="ctr">
          <a:solidFill>
            <a:schemeClr val="accent1">
              <a:hueOff val="0"/>
              <a:satOff val="0"/>
              <a:lumOff val="0"/>
              <a:alphaOff val="0"/>
            </a:schemeClr>
          </a:solidFill>
          <a:prstDash val="dash"/>
        </a:ln>
        <a:effectLst/>
      </dgm:spPr>
    </dgm:pt>
    <dgm:pt modelId="{59A7864F-BA2A-4DE3-9F4E-36E9E79426E5}" type="pres">
      <dgm:prSet presAssocID="{2B69C150-C962-46ED-A032-6DFF25CF63C4}" presName="ConnectLineEnd" presStyleLbl="node1" presStyleIdx="5" presStyleCnt="15"/>
      <dgm:spPr/>
    </dgm:pt>
    <dgm:pt modelId="{EC21299B-726A-4025-B88D-0937A475202F}" type="pres">
      <dgm:prSet presAssocID="{2B69C150-C962-46ED-A032-6DFF25CF63C4}" presName="EmptyPane" presStyleCnt="0"/>
      <dgm:spPr/>
    </dgm:pt>
    <dgm:pt modelId="{EFC2798D-D5A4-4DF9-8C5C-A8AE2248B389}" type="pres">
      <dgm:prSet presAssocID="{C2F2AFDD-9240-4783-9934-D9D85FC72453}" presName="spaceBetweenRectangles" presStyleLbl="fgAcc1" presStyleIdx="5" presStyleCnt="14"/>
      <dgm:spPr/>
    </dgm:pt>
    <dgm:pt modelId="{DD7E5FFD-92F4-4953-9739-E25231996B32}" type="pres">
      <dgm:prSet presAssocID="{F22BED07-3327-43B7-B746-685F9DF83388}" presName="composite" presStyleCnt="0"/>
      <dgm:spPr/>
    </dgm:pt>
    <dgm:pt modelId="{3B679FDA-5711-41B1-9947-00165A65AD85}" type="pres">
      <dgm:prSet presAssocID="{F22BED07-3327-43B7-B746-685F9DF83388}" presName="Parent1" presStyleLbl="alignNode1" presStyleIdx="6" presStyleCnt="15">
        <dgm:presLayoutVars>
          <dgm:chMax val="1"/>
          <dgm:chPref val="1"/>
          <dgm:bulletEnabled val="1"/>
        </dgm:presLayoutVars>
      </dgm:prSet>
      <dgm:spPr/>
    </dgm:pt>
    <dgm:pt modelId="{3FEEABC0-B716-4476-BC07-200F95E6145E}" type="pres">
      <dgm:prSet presAssocID="{F22BED07-3327-43B7-B746-685F9DF83388}" presName="Childtext1" presStyleLbl="revTx" presStyleIdx="6" presStyleCnt="15">
        <dgm:presLayoutVars>
          <dgm:chMax val="0"/>
          <dgm:chPref val="0"/>
          <dgm:bulletEnabled/>
        </dgm:presLayoutVars>
      </dgm:prSet>
      <dgm:spPr/>
    </dgm:pt>
    <dgm:pt modelId="{C51A9A2D-7049-48F6-A768-21CFE6673D11}" type="pres">
      <dgm:prSet presAssocID="{F22BED07-3327-43B7-B746-685F9DF83388}" presName="ConnectLine" presStyleLbl="sibTrans1D1" presStyleIdx="6" presStyleCnt="15"/>
      <dgm:spPr>
        <a:noFill/>
        <a:ln w="12700" cap="rnd" cmpd="sng" algn="ctr">
          <a:solidFill>
            <a:schemeClr val="accent1">
              <a:hueOff val="0"/>
              <a:satOff val="0"/>
              <a:lumOff val="0"/>
              <a:alphaOff val="0"/>
            </a:schemeClr>
          </a:solidFill>
          <a:prstDash val="dash"/>
        </a:ln>
        <a:effectLst/>
      </dgm:spPr>
    </dgm:pt>
    <dgm:pt modelId="{51CC04C2-67A2-449B-9088-AB6DFD1C5168}" type="pres">
      <dgm:prSet presAssocID="{F22BED07-3327-43B7-B746-685F9DF83388}" presName="ConnectLineEnd" presStyleLbl="node1" presStyleIdx="6" presStyleCnt="15"/>
      <dgm:spPr/>
    </dgm:pt>
    <dgm:pt modelId="{3F3C95CE-6667-4292-9790-23C62A236FDC}" type="pres">
      <dgm:prSet presAssocID="{F22BED07-3327-43B7-B746-685F9DF83388}" presName="EmptyPane" presStyleCnt="0"/>
      <dgm:spPr/>
    </dgm:pt>
    <dgm:pt modelId="{F4A6BFE0-93C4-4AF1-B144-CB71A68D0459}" type="pres">
      <dgm:prSet presAssocID="{42034EEE-D6AE-4504-BF93-0C16A0902A1E}" presName="spaceBetweenRectangles" presStyleLbl="fgAcc1" presStyleIdx="6" presStyleCnt="14"/>
      <dgm:spPr/>
    </dgm:pt>
    <dgm:pt modelId="{31DAC90A-90A5-4951-AA0D-E31E22B184DF}" type="pres">
      <dgm:prSet presAssocID="{DAED679E-F396-47CE-9587-31BFEC989CC6}" presName="composite" presStyleCnt="0"/>
      <dgm:spPr/>
    </dgm:pt>
    <dgm:pt modelId="{6B7CCF50-5584-4A49-B475-8DE28A8F9D44}" type="pres">
      <dgm:prSet presAssocID="{DAED679E-F396-47CE-9587-31BFEC989CC6}" presName="Parent1" presStyleLbl="alignNode1" presStyleIdx="7" presStyleCnt="15">
        <dgm:presLayoutVars>
          <dgm:chMax val="1"/>
          <dgm:chPref val="1"/>
          <dgm:bulletEnabled val="1"/>
        </dgm:presLayoutVars>
      </dgm:prSet>
      <dgm:spPr/>
    </dgm:pt>
    <dgm:pt modelId="{31B14A24-E1C4-42D3-AB8E-6B1B0C86CF9F}" type="pres">
      <dgm:prSet presAssocID="{DAED679E-F396-47CE-9587-31BFEC989CC6}" presName="Childtext1" presStyleLbl="revTx" presStyleIdx="7" presStyleCnt="15">
        <dgm:presLayoutVars>
          <dgm:chMax val="0"/>
          <dgm:chPref val="0"/>
          <dgm:bulletEnabled/>
        </dgm:presLayoutVars>
      </dgm:prSet>
      <dgm:spPr/>
    </dgm:pt>
    <dgm:pt modelId="{F54EF21F-424E-4189-8E49-F59BD2131750}" type="pres">
      <dgm:prSet presAssocID="{DAED679E-F396-47CE-9587-31BFEC989CC6}" presName="ConnectLine" presStyleLbl="sibTrans1D1" presStyleIdx="7" presStyleCnt="15"/>
      <dgm:spPr>
        <a:noFill/>
        <a:ln w="12700" cap="rnd" cmpd="sng" algn="ctr">
          <a:solidFill>
            <a:schemeClr val="accent1">
              <a:hueOff val="0"/>
              <a:satOff val="0"/>
              <a:lumOff val="0"/>
              <a:alphaOff val="0"/>
            </a:schemeClr>
          </a:solidFill>
          <a:prstDash val="dash"/>
        </a:ln>
        <a:effectLst/>
      </dgm:spPr>
    </dgm:pt>
    <dgm:pt modelId="{09B06E52-304E-40F1-ACE9-BA7A864E499F}" type="pres">
      <dgm:prSet presAssocID="{DAED679E-F396-47CE-9587-31BFEC989CC6}" presName="ConnectLineEnd" presStyleLbl="node1" presStyleIdx="7" presStyleCnt="15"/>
      <dgm:spPr/>
    </dgm:pt>
    <dgm:pt modelId="{14F185CA-9EA6-4187-8878-E5764801A953}" type="pres">
      <dgm:prSet presAssocID="{DAED679E-F396-47CE-9587-31BFEC989CC6}" presName="EmptyPane" presStyleCnt="0"/>
      <dgm:spPr/>
    </dgm:pt>
    <dgm:pt modelId="{9AE081DE-6E4C-4E66-A04C-C48445D484E1}" type="pres">
      <dgm:prSet presAssocID="{ECE6BCB0-295C-412A-8290-37AD734F8907}" presName="spaceBetweenRectangles" presStyleLbl="fgAcc1" presStyleIdx="7" presStyleCnt="14"/>
      <dgm:spPr/>
    </dgm:pt>
    <dgm:pt modelId="{66B5E35F-A975-42D1-B47D-033D8CC24BEA}" type="pres">
      <dgm:prSet presAssocID="{C58B010D-1177-4C39-8463-57CE4C98E566}" presName="composite" presStyleCnt="0"/>
      <dgm:spPr/>
    </dgm:pt>
    <dgm:pt modelId="{67FEA4CA-60A4-4A73-94AA-E0A33DF94418}" type="pres">
      <dgm:prSet presAssocID="{C58B010D-1177-4C39-8463-57CE4C98E566}" presName="Parent1" presStyleLbl="alignNode1" presStyleIdx="8" presStyleCnt="15">
        <dgm:presLayoutVars>
          <dgm:chMax val="1"/>
          <dgm:chPref val="1"/>
          <dgm:bulletEnabled val="1"/>
        </dgm:presLayoutVars>
      </dgm:prSet>
      <dgm:spPr/>
    </dgm:pt>
    <dgm:pt modelId="{AE0A913A-F8FE-41CE-8AE6-AC31D1C42878}" type="pres">
      <dgm:prSet presAssocID="{C58B010D-1177-4C39-8463-57CE4C98E566}" presName="Childtext1" presStyleLbl="revTx" presStyleIdx="8" presStyleCnt="15">
        <dgm:presLayoutVars>
          <dgm:chMax val="0"/>
          <dgm:chPref val="0"/>
          <dgm:bulletEnabled/>
        </dgm:presLayoutVars>
      </dgm:prSet>
      <dgm:spPr/>
    </dgm:pt>
    <dgm:pt modelId="{045EB550-DB01-429A-9A35-41938271F847}" type="pres">
      <dgm:prSet presAssocID="{C58B010D-1177-4C39-8463-57CE4C98E566}" presName="ConnectLine" presStyleLbl="sibTrans1D1" presStyleIdx="8" presStyleCnt="15"/>
      <dgm:spPr>
        <a:noFill/>
        <a:ln w="12700" cap="rnd" cmpd="sng" algn="ctr">
          <a:solidFill>
            <a:schemeClr val="accent1">
              <a:hueOff val="0"/>
              <a:satOff val="0"/>
              <a:lumOff val="0"/>
              <a:alphaOff val="0"/>
            </a:schemeClr>
          </a:solidFill>
          <a:prstDash val="dash"/>
        </a:ln>
        <a:effectLst/>
      </dgm:spPr>
    </dgm:pt>
    <dgm:pt modelId="{27E01411-827C-45B1-B1D7-BD4694E9652F}" type="pres">
      <dgm:prSet presAssocID="{C58B010D-1177-4C39-8463-57CE4C98E566}" presName="ConnectLineEnd" presStyleLbl="node1" presStyleIdx="8" presStyleCnt="15"/>
      <dgm:spPr/>
    </dgm:pt>
    <dgm:pt modelId="{46FA73A7-A3B5-48C1-B2A0-F28E0EF984B9}" type="pres">
      <dgm:prSet presAssocID="{C58B010D-1177-4C39-8463-57CE4C98E566}" presName="EmptyPane" presStyleCnt="0"/>
      <dgm:spPr/>
    </dgm:pt>
    <dgm:pt modelId="{3E7D6DE8-86D6-4277-8565-963FD5DB4B1F}" type="pres">
      <dgm:prSet presAssocID="{C2CDF657-79E1-4CCF-ADCF-6EA74A406D7C}" presName="spaceBetweenRectangles" presStyleLbl="fgAcc1" presStyleIdx="8" presStyleCnt="14"/>
      <dgm:spPr/>
    </dgm:pt>
    <dgm:pt modelId="{2425FE67-33B5-4970-AD9E-6B9857CD0FBA}" type="pres">
      <dgm:prSet presAssocID="{25722467-D294-4784-8C8C-EA557DAD8B5C}" presName="composite" presStyleCnt="0"/>
      <dgm:spPr/>
    </dgm:pt>
    <dgm:pt modelId="{C44C3DE0-64DC-4992-B35D-45ACF707F873}" type="pres">
      <dgm:prSet presAssocID="{25722467-D294-4784-8C8C-EA557DAD8B5C}" presName="Parent1" presStyleLbl="alignNode1" presStyleIdx="9" presStyleCnt="15" custScaleX="117623">
        <dgm:presLayoutVars>
          <dgm:chMax val="1"/>
          <dgm:chPref val="1"/>
          <dgm:bulletEnabled val="1"/>
        </dgm:presLayoutVars>
      </dgm:prSet>
      <dgm:spPr/>
    </dgm:pt>
    <dgm:pt modelId="{2A76E8D7-FC9B-4B64-AEC9-25D016A34507}" type="pres">
      <dgm:prSet presAssocID="{25722467-D294-4784-8C8C-EA557DAD8B5C}" presName="Childtext1" presStyleLbl="revTx" presStyleIdx="9" presStyleCnt="15">
        <dgm:presLayoutVars>
          <dgm:chMax val="0"/>
          <dgm:chPref val="0"/>
          <dgm:bulletEnabled/>
        </dgm:presLayoutVars>
      </dgm:prSet>
      <dgm:spPr/>
    </dgm:pt>
    <dgm:pt modelId="{B0CC66B0-7F51-452C-AF3B-E2F69710F5DE}" type="pres">
      <dgm:prSet presAssocID="{25722467-D294-4784-8C8C-EA557DAD8B5C}" presName="ConnectLine" presStyleLbl="sibTrans1D1" presStyleIdx="9" presStyleCnt="15"/>
      <dgm:spPr>
        <a:noFill/>
        <a:ln w="12700" cap="rnd" cmpd="sng" algn="ctr">
          <a:solidFill>
            <a:schemeClr val="accent1">
              <a:hueOff val="0"/>
              <a:satOff val="0"/>
              <a:lumOff val="0"/>
              <a:alphaOff val="0"/>
            </a:schemeClr>
          </a:solidFill>
          <a:prstDash val="dash"/>
        </a:ln>
        <a:effectLst/>
      </dgm:spPr>
    </dgm:pt>
    <dgm:pt modelId="{E4E853EE-2DF5-4C12-A411-619520ABACFA}" type="pres">
      <dgm:prSet presAssocID="{25722467-D294-4784-8C8C-EA557DAD8B5C}" presName="ConnectLineEnd" presStyleLbl="node1" presStyleIdx="9" presStyleCnt="15"/>
      <dgm:spPr/>
    </dgm:pt>
    <dgm:pt modelId="{F809A450-5539-4244-B1F7-8E24568EBF5E}" type="pres">
      <dgm:prSet presAssocID="{25722467-D294-4784-8C8C-EA557DAD8B5C}" presName="EmptyPane" presStyleCnt="0"/>
      <dgm:spPr/>
    </dgm:pt>
    <dgm:pt modelId="{D1065EFF-CAF1-4587-BCBD-E0CB9A499A34}" type="pres">
      <dgm:prSet presAssocID="{B155F213-EBB1-4D5E-8FD3-25212A132DC0}" presName="spaceBetweenRectangles" presStyleLbl="fgAcc1" presStyleIdx="9" presStyleCnt="14"/>
      <dgm:spPr/>
    </dgm:pt>
    <dgm:pt modelId="{07B024D7-EDAB-4A78-9FB5-90CCC1AE3CEF}" type="pres">
      <dgm:prSet presAssocID="{1F093D17-AAD7-424E-9C07-88FE8E11419E}" presName="composite" presStyleCnt="0"/>
      <dgm:spPr/>
    </dgm:pt>
    <dgm:pt modelId="{550C6F81-CF54-4CDB-961B-128C6CFF513D}" type="pres">
      <dgm:prSet presAssocID="{1F093D17-AAD7-424E-9C07-88FE8E11419E}" presName="Parent1" presStyleLbl="alignNode1" presStyleIdx="10" presStyleCnt="15" custScaleX="109392">
        <dgm:presLayoutVars>
          <dgm:chMax val="1"/>
          <dgm:chPref val="1"/>
          <dgm:bulletEnabled val="1"/>
        </dgm:presLayoutVars>
      </dgm:prSet>
      <dgm:spPr/>
    </dgm:pt>
    <dgm:pt modelId="{F59C7B32-D30D-460C-9DCF-12E62C9F00E5}" type="pres">
      <dgm:prSet presAssocID="{1F093D17-AAD7-424E-9C07-88FE8E11419E}" presName="Childtext1" presStyleLbl="revTx" presStyleIdx="10" presStyleCnt="15">
        <dgm:presLayoutVars>
          <dgm:chMax val="0"/>
          <dgm:chPref val="0"/>
          <dgm:bulletEnabled/>
        </dgm:presLayoutVars>
      </dgm:prSet>
      <dgm:spPr/>
    </dgm:pt>
    <dgm:pt modelId="{9E0F7C05-593D-454B-A103-88D415D0CC4D}" type="pres">
      <dgm:prSet presAssocID="{1F093D17-AAD7-424E-9C07-88FE8E11419E}" presName="ConnectLine" presStyleLbl="sibTrans1D1" presStyleIdx="10" presStyleCnt="15"/>
      <dgm:spPr>
        <a:noFill/>
        <a:ln w="12700" cap="rnd" cmpd="sng" algn="ctr">
          <a:solidFill>
            <a:schemeClr val="accent1">
              <a:hueOff val="0"/>
              <a:satOff val="0"/>
              <a:lumOff val="0"/>
              <a:alphaOff val="0"/>
            </a:schemeClr>
          </a:solidFill>
          <a:prstDash val="dash"/>
        </a:ln>
        <a:effectLst/>
      </dgm:spPr>
    </dgm:pt>
    <dgm:pt modelId="{48D8CB22-DE26-476B-8778-377B38505DF8}" type="pres">
      <dgm:prSet presAssocID="{1F093D17-AAD7-424E-9C07-88FE8E11419E}" presName="ConnectLineEnd" presStyleLbl="node1" presStyleIdx="10" presStyleCnt="15"/>
      <dgm:spPr/>
    </dgm:pt>
    <dgm:pt modelId="{07B665D8-1BF3-4940-9B19-FB4B68F3C446}" type="pres">
      <dgm:prSet presAssocID="{1F093D17-AAD7-424E-9C07-88FE8E11419E}" presName="EmptyPane" presStyleCnt="0"/>
      <dgm:spPr/>
    </dgm:pt>
    <dgm:pt modelId="{2A9E377D-15CE-49B7-B599-CD1518B6FEA8}" type="pres">
      <dgm:prSet presAssocID="{6C05D655-955C-418A-925A-9BC8A7FC82FA}" presName="spaceBetweenRectangles" presStyleLbl="fgAcc1" presStyleIdx="10" presStyleCnt="14"/>
      <dgm:spPr/>
    </dgm:pt>
    <dgm:pt modelId="{ECF4FDB1-6982-4AD3-9559-DA376CD7E27F}" type="pres">
      <dgm:prSet presAssocID="{14E4D0F1-22E1-44E7-A55B-1882FB950757}" presName="composite" presStyleCnt="0"/>
      <dgm:spPr/>
    </dgm:pt>
    <dgm:pt modelId="{3542FE80-A5B5-40FF-A943-947609A27367}" type="pres">
      <dgm:prSet presAssocID="{14E4D0F1-22E1-44E7-A55B-1882FB950757}" presName="Parent1" presStyleLbl="alignNode1" presStyleIdx="11" presStyleCnt="15" custScaleX="113005">
        <dgm:presLayoutVars>
          <dgm:chMax val="1"/>
          <dgm:chPref val="1"/>
          <dgm:bulletEnabled val="1"/>
        </dgm:presLayoutVars>
      </dgm:prSet>
      <dgm:spPr/>
    </dgm:pt>
    <dgm:pt modelId="{54B3DDFB-F75B-4429-8797-256817044A22}" type="pres">
      <dgm:prSet presAssocID="{14E4D0F1-22E1-44E7-A55B-1882FB950757}" presName="Childtext1" presStyleLbl="revTx" presStyleIdx="11" presStyleCnt="15">
        <dgm:presLayoutVars>
          <dgm:chMax val="0"/>
          <dgm:chPref val="0"/>
          <dgm:bulletEnabled/>
        </dgm:presLayoutVars>
      </dgm:prSet>
      <dgm:spPr/>
    </dgm:pt>
    <dgm:pt modelId="{A25B8B3A-75E1-4CA7-A579-EC1EF858F50F}" type="pres">
      <dgm:prSet presAssocID="{14E4D0F1-22E1-44E7-A55B-1882FB950757}" presName="ConnectLine" presStyleLbl="sibTrans1D1" presStyleIdx="11" presStyleCnt="15"/>
      <dgm:spPr>
        <a:noFill/>
        <a:ln w="12700" cap="rnd" cmpd="sng" algn="ctr">
          <a:solidFill>
            <a:schemeClr val="accent1">
              <a:hueOff val="0"/>
              <a:satOff val="0"/>
              <a:lumOff val="0"/>
              <a:alphaOff val="0"/>
            </a:schemeClr>
          </a:solidFill>
          <a:prstDash val="dash"/>
        </a:ln>
        <a:effectLst/>
      </dgm:spPr>
    </dgm:pt>
    <dgm:pt modelId="{D8FC4C07-F220-412D-A3F1-59B59933B686}" type="pres">
      <dgm:prSet presAssocID="{14E4D0F1-22E1-44E7-A55B-1882FB950757}" presName="ConnectLineEnd" presStyleLbl="node1" presStyleIdx="11" presStyleCnt="15"/>
      <dgm:spPr/>
    </dgm:pt>
    <dgm:pt modelId="{E382EAE2-14C6-473C-A72D-B57E55F129DD}" type="pres">
      <dgm:prSet presAssocID="{14E4D0F1-22E1-44E7-A55B-1882FB950757}" presName="EmptyPane" presStyleCnt="0"/>
      <dgm:spPr/>
    </dgm:pt>
    <dgm:pt modelId="{42021D93-4A97-4306-B217-EF915346B5CE}" type="pres">
      <dgm:prSet presAssocID="{B7F1B3A2-2ED6-42BC-8E6A-2F100A2602F0}" presName="spaceBetweenRectangles" presStyleLbl="fgAcc1" presStyleIdx="11" presStyleCnt="14"/>
      <dgm:spPr/>
    </dgm:pt>
    <dgm:pt modelId="{DE8E920C-4BAD-4AF2-8467-5CCDB975CC63}" type="pres">
      <dgm:prSet presAssocID="{453FC10F-D988-4162-B19A-17CD1FDEF138}" presName="composite" presStyleCnt="0"/>
      <dgm:spPr/>
    </dgm:pt>
    <dgm:pt modelId="{438A5F6D-FE5F-4580-A293-E012072C25E3}" type="pres">
      <dgm:prSet presAssocID="{453FC10F-D988-4162-B19A-17CD1FDEF138}" presName="Parent1" presStyleLbl="alignNode1" presStyleIdx="12" presStyleCnt="15" custScaleX="115042">
        <dgm:presLayoutVars>
          <dgm:chMax val="1"/>
          <dgm:chPref val="1"/>
          <dgm:bulletEnabled val="1"/>
        </dgm:presLayoutVars>
      </dgm:prSet>
      <dgm:spPr/>
    </dgm:pt>
    <dgm:pt modelId="{EE0E47D0-90BE-4915-B8B4-E075EC08A53C}" type="pres">
      <dgm:prSet presAssocID="{453FC10F-D988-4162-B19A-17CD1FDEF138}" presName="Childtext1" presStyleLbl="revTx" presStyleIdx="12" presStyleCnt="15">
        <dgm:presLayoutVars>
          <dgm:chMax val="0"/>
          <dgm:chPref val="0"/>
          <dgm:bulletEnabled/>
        </dgm:presLayoutVars>
      </dgm:prSet>
      <dgm:spPr/>
    </dgm:pt>
    <dgm:pt modelId="{9DCD9222-4158-4D96-918B-7B8E37F34E7E}" type="pres">
      <dgm:prSet presAssocID="{453FC10F-D988-4162-B19A-17CD1FDEF138}" presName="ConnectLine" presStyleLbl="sibTrans1D1" presStyleIdx="12" presStyleCnt="15"/>
      <dgm:spPr>
        <a:noFill/>
        <a:ln w="12700" cap="rnd" cmpd="sng" algn="ctr">
          <a:solidFill>
            <a:schemeClr val="accent1">
              <a:hueOff val="0"/>
              <a:satOff val="0"/>
              <a:lumOff val="0"/>
              <a:alphaOff val="0"/>
            </a:schemeClr>
          </a:solidFill>
          <a:prstDash val="dash"/>
        </a:ln>
        <a:effectLst/>
      </dgm:spPr>
    </dgm:pt>
    <dgm:pt modelId="{2DB92130-B899-4C8A-A05C-7C3C6EE7D662}" type="pres">
      <dgm:prSet presAssocID="{453FC10F-D988-4162-B19A-17CD1FDEF138}" presName="ConnectLineEnd" presStyleLbl="node1" presStyleIdx="12" presStyleCnt="15"/>
      <dgm:spPr/>
    </dgm:pt>
    <dgm:pt modelId="{40916E31-D74D-4180-9A9E-96D75813AA69}" type="pres">
      <dgm:prSet presAssocID="{453FC10F-D988-4162-B19A-17CD1FDEF138}" presName="EmptyPane" presStyleCnt="0"/>
      <dgm:spPr/>
    </dgm:pt>
    <dgm:pt modelId="{B0D7701E-3C49-47A2-8309-12DA0915E50A}" type="pres">
      <dgm:prSet presAssocID="{015D80AB-E0E1-4719-868E-24D9BEB3C6C3}" presName="spaceBetweenRectangles" presStyleLbl="fgAcc1" presStyleIdx="12" presStyleCnt="14"/>
      <dgm:spPr/>
    </dgm:pt>
    <dgm:pt modelId="{A853F972-A156-46A7-958E-7A082B6D2551}" type="pres">
      <dgm:prSet presAssocID="{23318C05-55A7-4C37-AC87-C10E67642A0C}" presName="composite" presStyleCnt="0"/>
      <dgm:spPr/>
    </dgm:pt>
    <dgm:pt modelId="{8401E789-DF99-4310-B392-0149507A8AE0}" type="pres">
      <dgm:prSet presAssocID="{23318C05-55A7-4C37-AC87-C10E67642A0C}" presName="Parent1" presStyleLbl="alignNode1" presStyleIdx="13" presStyleCnt="15">
        <dgm:presLayoutVars>
          <dgm:chMax val="1"/>
          <dgm:chPref val="1"/>
          <dgm:bulletEnabled val="1"/>
        </dgm:presLayoutVars>
      </dgm:prSet>
      <dgm:spPr/>
    </dgm:pt>
    <dgm:pt modelId="{64741C63-FBA5-4CA2-9649-D056C0C0B264}" type="pres">
      <dgm:prSet presAssocID="{23318C05-55A7-4C37-AC87-C10E67642A0C}" presName="Childtext1" presStyleLbl="revTx" presStyleIdx="13" presStyleCnt="15">
        <dgm:presLayoutVars>
          <dgm:chMax val="0"/>
          <dgm:chPref val="0"/>
          <dgm:bulletEnabled/>
        </dgm:presLayoutVars>
      </dgm:prSet>
      <dgm:spPr/>
    </dgm:pt>
    <dgm:pt modelId="{27ED5AF5-AF0F-480E-B2C3-9807620C7320}" type="pres">
      <dgm:prSet presAssocID="{23318C05-55A7-4C37-AC87-C10E67642A0C}" presName="ConnectLine" presStyleLbl="sibTrans1D1" presStyleIdx="13" presStyleCnt="15"/>
      <dgm:spPr>
        <a:noFill/>
        <a:ln w="12700" cap="rnd" cmpd="sng" algn="ctr">
          <a:solidFill>
            <a:schemeClr val="accent1">
              <a:hueOff val="0"/>
              <a:satOff val="0"/>
              <a:lumOff val="0"/>
              <a:alphaOff val="0"/>
            </a:schemeClr>
          </a:solidFill>
          <a:prstDash val="dash"/>
        </a:ln>
        <a:effectLst/>
      </dgm:spPr>
    </dgm:pt>
    <dgm:pt modelId="{317AD29C-3FA0-409F-972F-1F52E1D7C35C}" type="pres">
      <dgm:prSet presAssocID="{23318C05-55A7-4C37-AC87-C10E67642A0C}" presName="ConnectLineEnd" presStyleLbl="node1" presStyleIdx="13" presStyleCnt="15"/>
      <dgm:spPr/>
    </dgm:pt>
    <dgm:pt modelId="{9FBF87FC-A995-42E2-A1B0-4EE3958253D1}" type="pres">
      <dgm:prSet presAssocID="{23318C05-55A7-4C37-AC87-C10E67642A0C}" presName="EmptyPane" presStyleCnt="0"/>
      <dgm:spPr/>
    </dgm:pt>
    <dgm:pt modelId="{579D3AC7-F4D7-4F18-86D5-9CD4797E63DE}" type="pres">
      <dgm:prSet presAssocID="{A870B342-C812-48E6-8329-0C54A21EF350}" presName="spaceBetweenRectangles" presStyleLbl="fgAcc1" presStyleIdx="13" presStyleCnt="14"/>
      <dgm:spPr/>
    </dgm:pt>
    <dgm:pt modelId="{8B9CD7CC-75D9-471A-A556-3966C3339EDA}" type="pres">
      <dgm:prSet presAssocID="{1371D1E1-1F08-4F8F-B0EF-75AB99C1865C}" presName="composite" presStyleCnt="0"/>
      <dgm:spPr/>
    </dgm:pt>
    <dgm:pt modelId="{9B9697D0-F4D4-4F4E-9AC7-72E64704C12B}" type="pres">
      <dgm:prSet presAssocID="{1371D1E1-1F08-4F8F-B0EF-75AB99C1865C}" presName="Parent1" presStyleLbl="alignNode1" presStyleIdx="14" presStyleCnt="15" custScaleX="79564">
        <dgm:presLayoutVars>
          <dgm:chMax val="1"/>
          <dgm:chPref val="1"/>
          <dgm:bulletEnabled val="1"/>
        </dgm:presLayoutVars>
      </dgm:prSet>
      <dgm:spPr/>
    </dgm:pt>
    <dgm:pt modelId="{81056741-EE2B-4B9C-8BDE-79BADE4E9DF8}" type="pres">
      <dgm:prSet presAssocID="{1371D1E1-1F08-4F8F-B0EF-75AB99C1865C}" presName="Childtext1" presStyleLbl="revTx" presStyleIdx="14" presStyleCnt="15">
        <dgm:presLayoutVars>
          <dgm:chMax val="0"/>
          <dgm:chPref val="0"/>
          <dgm:bulletEnabled/>
        </dgm:presLayoutVars>
      </dgm:prSet>
      <dgm:spPr/>
    </dgm:pt>
    <dgm:pt modelId="{ADEBD5E2-CF29-4151-B63A-164084935122}" type="pres">
      <dgm:prSet presAssocID="{1371D1E1-1F08-4F8F-B0EF-75AB99C1865C}" presName="ConnectLine" presStyleLbl="sibTrans1D1" presStyleIdx="14" presStyleCnt="15"/>
      <dgm:spPr>
        <a:noFill/>
        <a:ln w="12700" cap="rnd" cmpd="sng" algn="ctr">
          <a:solidFill>
            <a:schemeClr val="accent1">
              <a:hueOff val="0"/>
              <a:satOff val="0"/>
              <a:lumOff val="0"/>
              <a:alphaOff val="0"/>
            </a:schemeClr>
          </a:solidFill>
          <a:prstDash val="dash"/>
        </a:ln>
        <a:effectLst/>
      </dgm:spPr>
    </dgm:pt>
    <dgm:pt modelId="{8E61AD1E-AFC4-4BF1-8D68-5FDBE761FB90}" type="pres">
      <dgm:prSet presAssocID="{1371D1E1-1F08-4F8F-B0EF-75AB99C1865C}" presName="ConnectLineEnd" presStyleLbl="node1" presStyleIdx="14" presStyleCnt="15"/>
      <dgm:spPr/>
    </dgm:pt>
    <dgm:pt modelId="{6F2CBBDE-FC4C-404E-9230-C856718BE3D2}" type="pres">
      <dgm:prSet presAssocID="{1371D1E1-1F08-4F8F-B0EF-75AB99C1865C}" presName="EmptyPane" presStyleCnt="0"/>
      <dgm:spPr/>
    </dgm:pt>
  </dgm:ptLst>
  <dgm:cxnLst>
    <dgm:cxn modelId="{75078306-05B0-48B7-95CB-11AF63319B10}" type="presOf" srcId="{453FC10F-D988-4162-B19A-17CD1FDEF138}" destId="{438A5F6D-FE5F-4580-A293-E012072C25E3}" srcOrd="0" destOrd="0" presId="urn:microsoft.com/office/officeart/2016/7/layout/HexagonTimeline"/>
    <dgm:cxn modelId="{EA4C0707-6F63-4671-A402-D7FAD781548D}" type="presOf" srcId="{FFD026F9-08B1-40FC-B1D7-E60CCBBC2A2F}" destId="{2A76E8D7-FC9B-4B64-AEC9-25D016A34507}" srcOrd="0" destOrd="0" presId="urn:microsoft.com/office/officeart/2016/7/layout/HexagonTimeline"/>
    <dgm:cxn modelId="{8E952B08-93E7-4C6E-8E9C-00C6FA4F6AFF}" type="presOf" srcId="{470436C2-AB8C-44D2-A601-D202EF28CAB9}" destId="{28B7E585-1DEC-4555-8326-DC322CE6A0D9}" srcOrd="0" destOrd="0" presId="urn:microsoft.com/office/officeart/2016/7/layout/HexagonTimeline"/>
    <dgm:cxn modelId="{32E6360B-3755-4D38-8AB6-CAC505AB303E}" srcId="{B52194AD-BC1D-40A5-8061-74ED970CF0EC}" destId="{2B69C150-C962-46ED-A032-6DFF25CF63C4}" srcOrd="5" destOrd="0" parTransId="{985FED35-869E-42B1-BCFA-A365B4BDACEE}" sibTransId="{C2F2AFDD-9240-4783-9934-D9D85FC72453}"/>
    <dgm:cxn modelId="{2B59C30B-B29C-476A-8463-81208102ECE2}" srcId="{B52194AD-BC1D-40A5-8061-74ED970CF0EC}" destId="{14E4D0F1-22E1-44E7-A55B-1882FB950757}" srcOrd="11" destOrd="0" parTransId="{EE40B709-8664-408F-BA35-97DB55B69737}" sibTransId="{B7F1B3A2-2ED6-42BC-8E6A-2F100A2602F0}"/>
    <dgm:cxn modelId="{F8112A0F-BE7B-476F-A181-CDC4B0B7E7CC}" type="presOf" srcId="{25722467-D294-4784-8C8C-EA557DAD8B5C}" destId="{C44C3DE0-64DC-4992-B35D-45ACF707F873}" srcOrd="0" destOrd="0" presId="urn:microsoft.com/office/officeart/2016/7/layout/HexagonTimeline"/>
    <dgm:cxn modelId="{842D5C11-13F1-4E4B-B011-6DF354D58EC8}" type="presOf" srcId="{43E9B6EE-2936-448B-A661-97D61B912F5F}" destId="{EE0E47D0-90BE-4915-B8B4-E075EC08A53C}" srcOrd="0" destOrd="0" presId="urn:microsoft.com/office/officeart/2016/7/layout/HexagonTimeline"/>
    <dgm:cxn modelId="{8EC29415-AEC0-478C-930D-1E47E38936D4}" type="presOf" srcId="{B52194AD-BC1D-40A5-8061-74ED970CF0EC}" destId="{CF9C7F8B-ACA5-4AF8-A08B-0E80CF03A32B}" srcOrd="0" destOrd="0" presId="urn:microsoft.com/office/officeart/2016/7/layout/HexagonTimeline"/>
    <dgm:cxn modelId="{325E2216-DAA2-44E2-A83A-54F5E9BE2C5A}" srcId="{2B69C150-C962-46ED-A032-6DFF25CF63C4}" destId="{8E64684A-21BA-416A-98C6-A5314E17068D}" srcOrd="0" destOrd="0" parTransId="{C0906341-63FB-4D6D-8AB4-83FB298DE682}" sibTransId="{6B9F23E2-F697-4C72-A699-F3363CF870BD}"/>
    <dgm:cxn modelId="{13A04018-C142-4C07-A8AD-2C489497B924}" srcId="{453FC10F-D988-4162-B19A-17CD1FDEF138}" destId="{5C56FC0E-2FC5-4308-BEEB-954F5C50A175}" srcOrd="2" destOrd="0" parTransId="{E4B44F10-2855-4EEC-8C8E-99741B1F222C}" sibTransId="{43551EC7-607D-4BC0-9555-2FB6816521F8}"/>
    <dgm:cxn modelId="{5BE2C618-DEC6-417A-AA1B-69D03A1C6088}" type="presOf" srcId="{784C4D9C-6BD9-46A6-818E-2F9E32A0005D}" destId="{8EAC610B-FC2D-4E66-A096-2E23A75E8CE6}" srcOrd="0" destOrd="0" presId="urn:microsoft.com/office/officeart/2016/7/layout/HexagonTimeline"/>
    <dgm:cxn modelId="{6706AC1B-989E-4143-AD96-27560AB6C518}" type="presOf" srcId="{8E64684A-21BA-416A-98C6-A5314E17068D}" destId="{5401E5BC-5137-49E4-9201-53966AC64854}" srcOrd="0" destOrd="0" presId="urn:microsoft.com/office/officeart/2016/7/layout/HexagonTimeline"/>
    <dgm:cxn modelId="{87F5461E-500C-4832-A957-02F04704B931}" type="presOf" srcId="{251B619F-C45D-46B3-8958-BCB6EAE99E8E}" destId="{B09B1FCF-308A-4B9F-980D-F6FAB60C51EF}" srcOrd="0" destOrd="0" presId="urn:microsoft.com/office/officeart/2016/7/layout/HexagonTimeline"/>
    <dgm:cxn modelId="{CD3DE51F-65CD-4F80-A86E-8A23E44C4F3B}" srcId="{6FA5AC21-E54F-4497-A8D3-8D039BACF181}" destId="{251B619F-C45D-46B3-8958-BCB6EAE99E8E}" srcOrd="0" destOrd="0" parTransId="{F8D03688-D19C-444B-9B41-96D6CFBE6BAD}" sibTransId="{10BE4816-9E53-4542-885D-7984CB9F7469}"/>
    <dgm:cxn modelId="{BBA10120-E8F9-4D71-BECD-49DFF4D75768}" type="presOf" srcId="{8F1F16D1-C6CD-4C2C-937B-6B4A7E4BC06D}" destId="{265EFEF8-A53C-44AF-BC91-8C09EACEEFFF}" srcOrd="0" destOrd="0" presId="urn:microsoft.com/office/officeart/2016/7/layout/HexagonTimeline"/>
    <dgm:cxn modelId="{6DD9AC20-3110-4889-BA3B-86A4CA7E6A98}" type="presOf" srcId="{B3DFCFC9-0E7F-4042-9AA4-A8098B45A512}" destId="{31B14A24-E1C4-42D3-AB8E-6B1B0C86CF9F}" srcOrd="0" destOrd="0" presId="urn:microsoft.com/office/officeart/2016/7/layout/HexagonTimeline"/>
    <dgm:cxn modelId="{04C68C22-FE32-42B3-ABE4-7FB307CA3082}" type="presOf" srcId="{4FBC46D1-12DF-4E04-8BEC-B8F01793DD4C}" destId="{3FEEABC0-B716-4476-BC07-200F95E6145E}" srcOrd="0" destOrd="0" presId="urn:microsoft.com/office/officeart/2016/7/layout/HexagonTimeline"/>
    <dgm:cxn modelId="{21FBAD24-2015-443A-BB29-BD0FFDAFA839}" type="presOf" srcId="{C58B010D-1177-4C39-8463-57CE4C98E566}" destId="{67FEA4CA-60A4-4A73-94AA-E0A33DF94418}" srcOrd="0" destOrd="0" presId="urn:microsoft.com/office/officeart/2016/7/layout/HexagonTimeline"/>
    <dgm:cxn modelId="{EA658F2A-A1FE-4EE4-BA13-0D73AF343716}" srcId="{25722467-D294-4784-8C8C-EA557DAD8B5C}" destId="{FFD026F9-08B1-40FC-B1D7-E60CCBBC2A2F}" srcOrd="0" destOrd="0" parTransId="{5F70E6FF-C7BC-4DC4-96B2-4427CC266133}" sibTransId="{1B6D6F7F-950C-4474-8FDD-32A338889A15}"/>
    <dgm:cxn modelId="{4FE3622B-4F3C-461D-B581-7265FF168C3B}" srcId="{453FC10F-D988-4162-B19A-17CD1FDEF138}" destId="{4486B000-EFD5-4B44-ABC6-5B4D1B50577D}" srcOrd="1" destOrd="0" parTransId="{6683DBA2-10DA-44EE-B725-8FB27CB9F0F4}" sibTransId="{68809120-9B4A-4259-BB52-B3A706BD6E6B}"/>
    <dgm:cxn modelId="{F035212D-A0F2-4755-9E27-9A7FAC3D65EE}" type="presOf" srcId="{5C56FC0E-2FC5-4308-BEEB-954F5C50A175}" destId="{EE0E47D0-90BE-4915-B8B4-E075EC08A53C}" srcOrd="0" destOrd="2" presId="urn:microsoft.com/office/officeart/2016/7/layout/HexagonTimeline"/>
    <dgm:cxn modelId="{67172631-21B5-4A75-84AE-849127473E19}" srcId="{B52194AD-BC1D-40A5-8061-74ED970CF0EC}" destId="{8F1F16D1-C6CD-4C2C-937B-6B4A7E4BC06D}" srcOrd="2" destOrd="0" parTransId="{FEBE4B1F-0981-4002-A279-1E79EB895D65}" sibTransId="{CF9B733E-F91A-4008-AA5B-365B33EC9C9D}"/>
    <dgm:cxn modelId="{5BF16C39-4C6D-4E59-9BF1-CA3D3BBF3127}" type="presOf" srcId="{E353C733-8F77-4553-8521-8DC84E9433D4}" destId="{FC2DC142-84DA-4C9C-BD96-3F7BF47C38A3}" srcOrd="0" destOrd="0" presId="urn:microsoft.com/office/officeart/2016/7/layout/HexagonTimeline"/>
    <dgm:cxn modelId="{502D5039-2617-4D91-B849-A21DA7B3FA5B}" type="presOf" srcId="{9390A468-7A0B-4555-A94F-137745BA7605}" destId="{4EBF67CA-7B13-4FE6-A5D4-F2B5DBB8EF10}" srcOrd="0" destOrd="0" presId="urn:microsoft.com/office/officeart/2016/7/layout/HexagonTimeline"/>
    <dgm:cxn modelId="{142F413B-21F9-4EDE-8F2E-B9967168DF83}" srcId="{1F093D17-AAD7-424E-9C07-88FE8E11419E}" destId="{839CBA84-8310-415D-93D8-CC301E746D70}" srcOrd="0" destOrd="0" parTransId="{FC86606A-1603-4A83-8D41-FA327F1E71EF}" sibTransId="{A2053B41-1A98-4216-BD1A-D9CBB7D2AB72}"/>
    <dgm:cxn modelId="{20B6AE41-C3BE-424A-825C-018D109CEA98}" srcId="{1371D1E1-1F08-4F8F-B0EF-75AB99C1865C}" destId="{1AFFEDD0-69D9-441B-875E-49F32FF89053}" srcOrd="0" destOrd="0" parTransId="{4B173A58-94D1-46AC-9081-8D3CAC9EA4CD}" sibTransId="{38DFC7EE-0BE8-4355-8ECC-5AA7CB32C851}"/>
    <dgm:cxn modelId="{46EC566A-A641-4E71-B4A9-4AF97207DDF2}" srcId="{B52194AD-BC1D-40A5-8061-74ED970CF0EC}" destId="{E353C733-8F77-4553-8521-8DC84E9433D4}" srcOrd="3" destOrd="0" parTransId="{84EAC117-D4B0-4F2C-8719-CDEA31B83D6E}" sibTransId="{0C135ACE-EA14-4823-B1DE-A53A1A0C7378}"/>
    <dgm:cxn modelId="{A84E256C-D98B-41E8-AD8D-CF4D676D3381}" type="presOf" srcId="{2E753D7C-712A-4B4A-B625-FC5705BDDE5B}" destId="{09662CB4-B9F5-45E2-B0F7-DB3290D5A154}" srcOrd="0" destOrd="0" presId="urn:microsoft.com/office/officeart/2016/7/layout/HexagonTimeline"/>
    <dgm:cxn modelId="{EE2C446D-476B-4BE8-AA89-026BD8B9C2A5}" srcId="{DAED679E-F396-47CE-9587-31BFEC989CC6}" destId="{B3DFCFC9-0E7F-4042-9AA4-A8098B45A512}" srcOrd="0" destOrd="0" parTransId="{B6348A48-ACB3-479F-B7EF-0C396E7CD006}" sibTransId="{A731E840-395E-4D3F-AB9C-8792449A5522}"/>
    <dgm:cxn modelId="{E8B58B6F-C7D6-4408-8A2D-11BEF0C060F5}" srcId="{B52194AD-BC1D-40A5-8061-74ED970CF0EC}" destId="{25722467-D294-4784-8C8C-EA557DAD8B5C}" srcOrd="9" destOrd="0" parTransId="{B69A2290-DF1F-42AE-ABCA-2755EA26F109}" sibTransId="{B155F213-EBB1-4D5E-8FD3-25212A132DC0}"/>
    <dgm:cxn modelId="{5E82A64F-5235-404F-8BA8-EC860461946B}" srcId="{B52194AD-BC1D-40A5-8061-74ED970CF0EC}" destId="{DAED679E-F396-47CE-9587-31BFEC989CC6}" srcOrd="7" destOrd="0" parTransId="{E555D0B8-ECC8-4715-88EA-C55EBAD040E2}" sibTransId="{ECE6BCB0-295C-412A-8290-37AD734F8907}"/>
    <dgm:cxn modelId="{DFA82250-5149-42B3-B671-7030F3501EB7}" type="presOf" srcId="{23318C05-55A7-4C37-AC87-C10E67642A0C}" destId="{8401E789-DF99-4310-B392-0149507A8AE0}" srcOrd="0" destOrd="0" presId="urn:microsoft.com/office/officeart/2016/7/layout/HexagonTimeline"/>
    <dgm:cxn modelId="{AA3F3372-AC4D-47EA-BA68-B637ABF1ED7F}" type="presOf" srcId="{1AFFEDD0-69D9-441B-875E-49F32FF89053}" destId="{81056741-EE2B-4B9C-8BDE-79BADE4E9DF8}" srcOrd="0" destOrd="0" presId="urn:microsoft.com/office/officeart/2016/7/layout/HexagonTimeline"/>
    <dgm:cxn modelId="{FFE05379-76DC-456D-AC85-2B0F706C3272}" type="presOf" srcId="{9A547EAB-44D6-40A1-839D-AE38BB845A59}" destId="{E6B3F149-FD9C-4184-B517-50DE17DC9F42}" srcOrd="0" destOrd="0" presId="urn:microsoft.com/office/officeart/2016/7/layout/HexagonTimeline"/>
    <dgm:cxn modelId="{B153507A-CC97-4104-9A06-C5768EEEF48C}" type="presOf" srcId="{718BCBC1-1721-4136-A1B2-ED98009ED133}" destId="{54B3DDFB-F75B-4429-8797-256817044A22}" srcOrd="0" destOrd="0" presId="urn:microsoft.com/office/officeart/2016/7/layout/HexagonTimeline"/>
    <dgm:cxn modelId="{D925D97E-07EE-423D-9B9F-E363193EF2FD}" type="presOf" srcId="{2B69C150-C962-46ED-A032-6DFF25CF63C4}" destId="{218458F2-C6C1-4CA1-95FD-E5E7768E5C6B}" srcOrd="0" destOrd="0" presId="urn:microsoft.com/office/officeart/2016/7/layout/HexagonTimeline"/>
    <dgm:cxn modelId="{10CF9289-F350-431A-8C29-77F5FC29D161}" srcId="{B52194AD-BC1D-40A5-8061-74ED970CF0EC}" destId="{F22BED07-3327-43B7-B746-685F9DF83388}" srcOrd="6" destOrd="0" parTransId="{695EA269-C43A-422B-9D2D-8D7E10D05913}" sibTransId="{42034EEE-D6AE-4504-BF93-0C16A0902A1E}"/>
    <dgm:cxn modelId="{FC15DB96-6947-420A-AF24-A3ED09AC7EEC}" type="presOf" srcId="{4486B000-EFD5-4B44-ABC6-5B4D1B50577D}" destId="{EE0E47D0-90BE-4915-B8B4-E075EC08A53C}" srcOrd="0" destOrd="1" presId="urn:microsoft.com/office/officeart/2016/7/layout/HexagonTimeline"/>
    <dgm:cxn modelId="{AAC501A1-0FE8-4450-9B25-B66BFBF076CC}" srcId="{470436C2-AB8C-44D2-A601-D202EF28CAB9}" destId="{9A547EAB-44D6-40A1-839D-AE38BB845A59}" srcOrd="0" destOrd="0" parTransId="{CCA9A885-376F-48E2-AB88-65C244D72B10}" sibTransId="{3761F2D5-D4B7-41D6-AE7A-3A7B34B1C02B}"/>
    <dgm:cxn modelId="{D1ACC5A1-F4C9-4D03-BE8A-B6EAF80ACC0E}" type="presOf" srcId="{1371D1E1-1F08-4F8F-B0EF-75AB99C1865C}" destId="{9B9697D0-F4D4-4F4E-9AC7-72E64704C12B}" srcOrd="0" destOrd="0" presId="urn:microsoft.com/office/officeart/2016/7/layout/HexagonTimeline"/>
    <dgm:cxn modelId="{604EE1A2-A2F9-4C04-BE36-3E6AA983BEAF}" srcId="{B52194AD-BC1D-40A5-8061-74ED970CF0EC}" destId="{C58B010D-1177-4C39-8463-57CE4C98E566}" srcOrd="8" destOrd="0" parTransId="{70673740-D438-416E-8C85-C4D8414AE693}" sibTransId="{C2CDF657-79E1-4CCF-ADCF-6EA74A406D7C}"/>
    <dgm:cxn modelId="{78BBCDA6-F4AD-4F11-BE99-4EDEEB648D66}" srcId="{B52194AD-BC1D-40A5-8061-74ED970CF0EC}" destId="{1371D1E1-1F08-4F8F-B0EF-75AB99C1865C}" srcOrd="14" destOrd="0" parTransId="{8637A88D-CAB7-4965-B57D-6724FDA95FAA}" sibTransId="{3EC59639-4AFD-45A7-8E54-B1702C6A1062}"/>
    <dgm:cxn modelId="{D50DD2B1-0878-40F7-A48B-B84B2C9295E4}" type="presOf" srcId="{B778A1DB-53C7-4680-9B66-1554C44707E2}" destId="{64741C63-FBA5-4CA2-9649-D056C0C0B264}" srcOrd="0" destOrd="0" presId="urn:microsoft.com/office/officeart/2016/7/layout/HexagonTimeline"/>
    <dgm:cxn modelId="{8F83A7B5-FA5C-4512-9CD2-32D8DF82365C}" srcId="{8F1F16D1-C6CD-4C2C-937B-6B4A7E4BC06D}" destId="{2E753D7C-712A-4B4A-B625-FC5705BDDE5B}" srcOrd="0" destOrd="0" parTransId="{13281885-C6EC-40EA-B7C0-762FDAC27112}" sibTransId="{BD8F4A43-21E9-4DFD-84C1-AA5F70D360AA}"/>
    <dgm:cxn modelId="{D3D298B9-9702-4167-937A-A43B381C2753}" srcId="{B52194AD-BC1D-40A5-8061-74ED970CF0EC}" destId="{453FC10F-D988-4162-B19A-17CD1FDEF138}" srcOrd="12" destOrd="0" parTransId="{D2FB39B3-6089-4A7C-8756-4B1A65962325}" sibTransId="{015D80AB-E0E1-4719-868E-24D9BEB3C6C3}"/>
    <dgm:cxn modelId="{7867EABA-1584-4249-9E3B-BA631205353F}" srcId="{B52194AD-BC1D-40A5-8061-74ED970CF0EC}" destId="{6FA5AC21-E54F-4497-A8D3-8D039BACF181}" srcOrd="0" destOrd="0" parTransId="{3D6815FE-DD62-4B43-AEE6-78E7D2A3C35F}" sibTransId="{C7B834F3-B704-456F-9E51-F440896786FD}"/>
    <dgm:cxn modelId="{C111DFBC-B0DF-4C45-8018-DD208D3219DF}" type="presOf" srcId="{DAED679E-F396-47CE-9587-31BFEC989CC6}" destId="{6B7CCF50-5584-4A49-B475-8DE28A8F9D44}" srcOrd="0" destOrd="0" presId="urn:microsoft.com/office/officeart/2016/7/layout/HexagonTimeline"/>
    <dgm:cxn modelId="{0628E0C1-73A6-461E-852F-13D1020A4D86}" srcId="{453FC10F-D988-4162-B19A-17CD1FDEF138}" destId="{43E9B6EE-2936-448B-A661-97D61B912F5F}" srcOrd="0" destOrd="0" parTransId="{3AFC6998-E110-402B-893E-4515210FAFC6}" sibTransId="{1C577C39-D003-4F21-A55A-534C04676CBB}"/>
    <dgm:cxn modelId="{2A782EC2-A1D1-4F0F-BCC0-01918B26E615}" type="presOf" srcId="{1F093D17-AAD7-424E-9C07-88FE8E11419E}" destId="{550C6F81-CF54-4CDB-961B-128C6CFF513D}" srcOrd="0" destOrd="0" presId="urn:microsoft.com/office/officeart/2016/7/layout/HexagonTimeline"/>
    <dgm:cxn modelId="{F942B8C5-7323-42C5-81E3-24148E3D8472}" srcId="{B52194AD-BC1D-40A5-8061-74ED970CF0EC}" destId="{470436C2-AB8C-44D2-A601-D202EF28CAB9}" srcOrd="1" destOrd="0" parTransId="{5730B730-F013-48B6-BBEF-5A501064EB00}" sibTransId="{2125FE7A-30E1-4461-8054-0105ED556DC5}"/>
    <dgm:cxn modelId="{8E8897C6-D2E1-4897-BC7A-1F875F50824A}" type="presOf" srcId="{F22BED07-3327-43B7-B746-685F9DF83388}" destId="{3B679FDA-5711-41B1-9947-00165A65AD85}" srcOrd="0" destOrd="0" presId="urn:microsoft.com/office/officeart/2016/7/layout/HexagonTimeline"/>
    <dgm:cxn modelId="{3AA707C9-06F5-471C-8650-879AF3A0A1CA}" type="presOf" srcId="{AFB024AF-E56C-4AFC-BF10-5B1FBD2A6959}" destId="{B7F9B23B-663E-454C-9A0C-5DAB565E25AB}" srcOrd="0" destOrd="0" presId="urn:microsoft.com/office/officeart/2016/7/layout/HexagonTimeline"/>
    <dgm:cxn modelId="{173B97D0-156B-48E6-959F-9D31BD63FD47}" srcId="{784C4D9C-6BD9-46A6-818E-2F9E32A0005D}" destId="{9390A468-7A0B-4555-A94F-137745BA7605}" srcOrd="0" destOrd="0" parTransId="{04DB9710-255C-42FF-8383-46A1A18A6429}" sibTransId="{5100120E-9E69-4C01-B990-254E3DA12BB8}"/>
    <dgm:cxn modelId="{2A29DFD1-0EFD-451A-936F-636DD7E774EF}" type="presOf" srcId="{14E4D0F1-22E1-44E7-A55B-1882FB950757}" destId="{3542FE80-A5B5-40FF-A943-947609A27367}" srcOrd="0" destOrd="0" presId="urn:microsoft.com/office/officeart/2016/7/layout/HexagonTimeline"/>
    <dgm:cxn modelId="{509CFDD6-80E4-47A2-8580-0B539A071BCC}" srcId="{B52194AD-BC1D-40A5-8061-74ED970CF0EC}" destId="{23318C05-55A7-4C37-AC87-C10E67642A0C}" srcOrd="13" destOrd="0" parTransId="{1FDA3F17-EDDA-4BF2-A082-18171356146B}" sibTransId="{A870B342-C812-48E6-8329-0C54A21EF350}"/>
    <dgm:cxn modelId="{A80F74DE-0CF9-4C5D-82CF-C95F625D22E7}" srcId="{23318C05-55A7-4C37-AC87-C10E67642A0C}" destId="{B778A1DB-53C7-4680-9B66-1554C44707E2}" srcOrd="0" destOrd="0" parTransId="{77AB2D39-92EC-46B8-B52D-D34A749226D6}" sibTransId="{BBD23EB4-1934-4F1D-AC61-0BD4ED307DE0}"/>
    <dgm:cxn modelId="{F948E7DF-E4E1-4509-A83C-7131D0E36A61}" srcId="{C58B010D-1177-4C39-8463-57CE4C98E566}" destId="{21EE7C8B-54D7-42B1-A7FC-21A2ED435884}" srcOrd="0" destOrd="0" parTransId="{C544A09D-8458-4D54-941C-609F542B604E}" sibTransId="{E2B846D2-EFDA-49A5-A5C9-3F8365664DF2}"/>
    <dgm:cxn modelId="{D999F8E9-7E8F-449D-8F9E-86099613B786}" srcId="{B52194AD-BC1D-40A5-8061-74ED970CF0EC}" destId="{1F093D17-AAD7-424E-9C07-88FE8E11419E}" srcOrd="10" destOrd="0" parTransId="{ADDF1895-9AFB-45F2-B964-FD4209CCA6CE}" sibTransId="{6C05D655-955C-418A-925A-9BC8A7FC82FA}"/>
    <dgm:cxn modelId="{F441FFEA-4411-4334-B49E-63AE3DEC3263}" type="presOf" srcId="{21EE7C8B-54D7-42B1-A7FC-21A2ED435884}" destId="{AE0A913A-F8FE-41CE-8AE6-AC31D1C42878}" srcOrd="0" destOrd="0" presId="urn:microsoft.com/office/officeart/2016/7/layout/HexagonTimeline"/>
    <dgm:cxn modelId="{C99139F7-7A98-4D0A-ACD7-C7B326F9FC7B}" type="presOf" srcId="{6FA5AC21-E54F-4497-A8D3-8D039BACF181}" destId="{0D4B3EDE-380B-4419-B01D-5007A91FFD83}" srcOrd="0" destOrd="0" presId="urn:microsoft.com/office/officeart/2016/7/layout/HexagonTimeline"/>
    <dgm:cxn modelId="{D1E584F9-02C0-4338-901B-04F72B8D61F8}" srcId="{14E4D0F1-22E1-44E7-A55B-1882FB950757}" destId="{718BCBC1-1721-4136-A1B2-ED98009ED133}" srcOrd="0" destOrd="0" parTransId="{D0308F82-BAF7-43FB-A078-226452AD7822}" sibTransId="{26DF3A2A-E1EC-452D-8D46-BC705800338E}"/>
    <dgm:cxn modelId="{46802EFC-9BBB-47EF-8ED9-9055FA2CDFB1}" srcId="{B52194AD-BC1D-40A5-8061-74ED970CF0EC}" destId="{784C4D9C-6BD9-46A6-818E-2F9E32A0005D}" srcOrd="4" destOrd="0" parTransId="{8A955203-16FE-4E4A-A198-0745DE545A9D}" sibTransId="{C821C06E-AE69-427E-BAC3-DD095C5F5DE2}"/>
    <dgm:cxn modelId="{FBF198FC-DEE8-4447-8E5A-9D25D8252C50}" type="presOf" srcId="{839CBA84-8310-415D-93D8-CC301E746D70}" destId="{F59C7B32-D30D-460C-9DCF-12E62C9F00E5}" srcOrd="0" destOrd="0" presId="urn:microsoft.com/office/officeart/2016/7/layout/HexagonTimeline"/>
    <dgm:cxn modelId="{FD26C8FD-4603-4A82-94ED-F3BE343F021A}" srcId="{E353C733-8F77-4553-8521-8DC84E9433D4}" destId="{AFB024AF-E56C-4AFC-BF10-5B1FBD2A6959}" srcOrd="0" destOrd="0" parTransId="{890D6132-49A0-477E-B3EE-C2DDD3898D1C}" sibTransId="{E2D7D396-14F5-4824-B970-F4CDEB40E86D}"/>
    <dgm:cxn modelId="{008B54FE-6EBD-47AB-A8C4-758F1D521489}" srcId="{F22BED07-3327-43B7-B746-685F9DF83388}" destId="{4FBC46D1-12DF-4E04-8BEC-B8F01793DD4C}" srcOrd="0" destOrd="0" parTransId="{DC2E47CA-7C9B-492F-80DA-4B23E4382D2E}" sibTransId="{1220A4B0-31FA-4ECE-84EE-E165BCAD08A6}"/>
    <dgm:cxn modelId="{78BB94D0-484F-47FC-8CD2-2831330E7CF8}" type="presParOf" srcId="{CF9C7F8B-ACA5-4AF8-A08B-0E80CF03A32B}" destId="{E4499623-D7F4-40A1-A289-502B23E628D9}" srcOrd="0" destOrd="0" presId="urn:microsoft.com/office/officeart/2016/7/layout/HexagonTimeline"/>
    <dgm:cxn modelId="{26FA2F92-70AC-489A-94DA-3042E5FC10A2}" type="presParOf" srcId="{E4499623-D7F4-40A1-A289-502B23E628D9}" destId="{0D4B3EDE-380B-4419-B01D-5007A91FFD83}" srcOrd="0" destOrd="0" presId="urn:microsoft.com/office/officeart/2016/7/layout/HexagonTimeline"/>
    <dgm:cxn modelId="{725AE71E-8CAA-44F4-B113-E17D9669DE41}" type="presParOf" srcId="{E4499623-D7F4-40A1-A289-502B23E628D9}" destId="{B09B1FCF-308A-4B9F-980D-F6FAB60C51EF}" srcOrd="1" destOrd="0" presId="urn:microsoft.com/office/officeart/2016/7/layout/HexagonTimeline"/>
    <dgm:cxn modelId="{783AAE24-4F91-4DD0-8A93-7AA3BF3B1131}" type="presParOf" srcId="{E4499623-D7F4-40A1-A289-502B23E628D9}" destId="{E3AA2AA0-27C3-4E14-AAA0-192EECFECB10}" srcOrd="2" destOrd="0" presId="urn:microsoft.com/office/officeart/2016/7/layout/HexagonTimeline"/>
    <dgm:cxn modelId="{6C969CC6-E502-4129-A51D-EF21B170F768}" type="presParOf" srcId="{E4499623-D7F4-40A1-A289-502B23E628D9}" destId="{A5DF36F7-79E4-4A39-B4DA-08566AC76AFC}" srcOrd="3" destOrd="0" presId="urn:microsoft.com/office/officeart/2016/7/layout/HexagonTimeline"/>
    <dgm:cxn modelId="{3C24C7C6-E0C8-47E7-9432-3970DCA48A0F}" type="presParOf" srcId="{E4499623-D7F4-40A1-A289-502B23E628D9}" destId="{8AC20978-4130-433A-8A51-064F999F56FD}" srcOrd="4" destOrd="0" presId="urn:microsoft.com/office/officeart/2016/7/layout/HexagonTimeline"/>
    <dgm:cxn modelId="{173FF713-471C-446C-B504-DA99695BBEDE}" type="presParOf" srcId="{CF9C7F8B-ACA5-4AF8-A08B-0E80CF03A32B}" destId="{FF7CA376-3277-48AD-B336-C5440EE26335}" srcOrd="1" destOrd="0" presId="urn:microsoft.com/office/officeart/2016/7/layout/HexagonTimeline"/>
    <dgm:cxn modelId="{93F0E78D-A89D-4EE2-A874-AA53211B0EFA}" type="presParOf" srcId="{CF9C7F8B-ACA5-4AF8-A08B-0E80CF03A32B}" destId="{33687FA3-D696-4D05-A921-E657360E9153}" srcOrd="2" destOrd="0" presId="urn:microsoft.com/office/officeart/2016/7/layout/HexagonTimeline"/>
    <dgm:cxn modelId="{2A3231D7-A775-4108-87F4-F6964D7CF1AB}" type="presParOf" srcId="{33687FA3-D696-4D05-A921-E657360E9153}" destId="{28B7E585-1DEC-4555-8326-DC322CE6A0D9}" srcOrd="0" destOrd="0" presId="urn:microsoft.com/office/officeart/2016/7/layout/HexagonTimeline"/>
    <dgm:cxn modelId="{88DE4BF2-D47D-42B2-AE5E-A67214B11D20}" type="presParOf" srcId="{33687FA3-D696-4D05-A921-E657360E9153}" destId="{E6B3F149-FD9C-4184-B517-50DE17DC9F42}" srcOrd="1" destOrd="0" presId="urn:microsoft.com/office/officeart/2016/7/layout/HexagonTimeline"/>
    <dgm:cxn modelId="{311BA6BA-F8B4-4736-A090-45772628164C}" type="presParOf" srcId="{33687FA3-D696-4D05-A921-E657360E9153}" destId="{9A3567F5-3505-4A84-B150-84541A114DAE}" srcOrd="2" destOrd="0" presId="urn:microsoft.com/office/officeart/2016/7/layout/HexagonTimeline"/>
    <dgm:cxn modelId="{B2D23B4C-A12F-4654-A330-B7FD4BBD4DC5}" type="presParOf" srcId="{33687FA3-D696-4D05-A921-E657360E9153}" destId="{3C2BEDA3-A6CB-4551-9245-20E856721676}" srcOrd="3" destOrd="0" presId="urn:microsoft.com/office/officeart/2016/7/layout/HexagonTimeline"/>
    <dgm:cxn modelId="{78AFD866-7955-4F2F-923A-F74D23DA58B6}" type="presParOf" srcId="{33687FA3-D696-4D05-A921-E657360E9153}" destId="{C300CFD9-A852-4630-9F5A-D9052EC40FAA}" srcOrd="4" destOrd="0" presId="urn:microsoft.com/office/officeart/2016/7/layout/HexagonTimeline"/>
    <dgm:cxn modelId="{81402454-2DC9-4B54-B859-9ABFF2ED7E3B}" type="presParOf" srcId="{CF9C7F8B-ACA5-4AF8-A08B-0E80CF03A32B}" destId="{89A522A2-C968-4BB0-AA0D-5C276045D013}" srcOrd="3" destOrd="0" presId="urn:microsoft.com/office/officeart/2016/7/layout/HexagonTimeline"/>
    <dgm:cxn modelId="{6D12964A-2626-4ED7-B3C9-AB031E6C4BF0}" type="presParOf" srcId="{CF9C7F8B-ACA5-4AF8-A08B-0E80CF03A32B}" destId="{75916179-854B-4F10-AA2C-6BDD0B45E25A}" srcOrd="4" destOrd="0" presId="urn:microsoft.com/office/officeart/2016/7/layout/HexagonTimeline"/>
    <dgm:cxn modelId="{CDF009BA-9F77-498E-8AA3-78EA6D728976}" type="presParOf" srcId="{75916179-854B-4F10-AA2C-6BDD0B45E25A}" destId="{265EFEF8-A53C-44AF-BC91-8C09EACEEFFF}" srcOrd="0" destOrd="0" presId="urn:microsoft.com/office/officeart/2016/7/layout/HexagonTimeline"/>
    <dgm:cxn modelId="{47739CA1-57AE-430F-BA69-795766ADD98E}" type="presParOf" srcId="{75916179-854B-4F10-AA2C-6BDD0B45E25A}" destId="{09662CB4-B9F5-45E2-B0F7-DB3290D5A154}" srcOrd="1" destOrd="0" presId="urn:microsoft.com/office/officeart/2016/7/layout/HexagonTimeline"/>
    <dgm:cxn modelId="{9862B8EE-5426-4ADA-AF46-513530074F98}" type="presParOf" srcId="{75916179-854B-4F10-AA2C-6BDD0B45E25A}" destId="{83E0F528-3A05-4FB7-9369-F5DADBBADEC8}" srcOrd="2" destOrd="0" presId="urn:microsoft.com/office/officeart/2016/7/layout/HexagonTimeline"/>
    <dgm:cxn modelId="{E077FC16-5EFA-41C8-9F88-84A00B1CF346}" type="presParOf" srcId="{75916179-854B-4F10-AA2C-6BDD0B45E25A}" destId="{E290B6EA-90EF-4C08-84A8-FC26570C24F1}" srcOrd="3" destOrd="0" presId="urn:microsoft.com/office/officeart/2016/7/layout/HexagonTimeline"/>
    <dgm:cxn modelId="{54BBAD68-CF08-4656-AF76-2301D8993FA6}" type="presParOf" srcId="{75916179-854B-4F10-AA2C-6BDD0B45E25A}" destId="{247C6C4E-6AFB-4F26-B729-E2DF629FF58D}" srcOrd="4" destOrd="0" presId="urn:microsoft.com/office/officeart/2016/7/layout/HexagonTimeline"/>
    <dgm:cxn modelId="{4B3A96AC-0D07-4051-BA76-38FB42F0FCD1}" type="presParOf" srcId="{CF9C7F8B-ACA5-4AF8-A08B-0E80CF03A32B}" destId="{9ED64EDA-8343-4DF0-9862-FD476F116B7E}" srcOrd="5" destOrd="0" presId="urn:microsoft.com/office/officeart/2016/7/layout/HexagonTimeline"/>
    <dgm:cxn modelId="{88D04C02-5C63-48DF-8819-78E90B84DF15}" type="presParOf" srcId="{CF9C7F8B-ACA5-4AF8-A08B-0E80CF03A32B}" destId="{E97D1EF8-AE5E-4084-9874-DE35C32BB09F}" srcOrd="6" destOrd="0" presId="urn:microsoft.com/office/officeart/2016/7/layout/HexagonTimeline"/>
    <dgm:cxn modelId="{574A2328-8A30-4532-877B-9BA42E47D846}" type="presParOf" srcId="{E97D1EF8-AE5E-4084-9874-DE35C32BB09F}" destId="{FC2DC142-84DA-4C9C-BD96-3F7BF47C38A3}" srcOrd="0" destOrd="0" presId="urn:microsoft.com/office/officeart/2016/7/layout/HexagonTimeline"/>
    <dgm:cxn modelId="{68D4D7D2-5ECE-4536-93F0-80F7CA7B8E6F}" type="presParOf" srcId="{E97D1EF8-AE5E-4084-9874-DE35C32BB09F}" destId="{B7F9B23B-663E-454C-9A0C-5DAB565E25AB}" srcOrd="1" destOrd="0" presId="urn:microsoft.com/office/officeart/2016/7/layout/HexagonTimeline"/>
    <dgm:cxn modelId="{1E33ECD2-EDF5-44DA-A20A-B1B0CABAF32E}" type="presParOf" srcId="{E97D1EF8-AE5E-4084-9874-DE35C32BB09F}" destId="{6BEFD4C2-311B-4282-B6DF-4FD2D1B5D65F}" srcOrd="2" destOrd="0" presId="urn:microsoft.com/office/officeart/2016/7/layout/HexagonTimeline"/>
    <dgm:cxn modelId="{57A8A06B-8FF0-4F15-8E2B-411B61DC14E0}" type="presParOf" srcId="{E97D1EF8-AE5E-4084-9874-DE35C32BB09F}" destId="{EB47FA9A-566A-4873-87E0-E40BF8919779}" srcOrd="3" destOrd="0" presId="urn:microsoft.com/office/officeart/2016/7/layout/HexagonTimeline"/>
    <dgm:cxn modelId="{46F640D5-AA8D-43DD-A0FA-B3202B52A797}" type="presParOf" srcId="{E97D1EF8-AE5E-4084-9874-DE35C32BB09F}" destId="{7A1CE963-0492-4131-A312-4671A2B03DAF}" srcOrd="4" destOrd="0" presId="urn:microsoft.com/office/officeart/2016/7/layout/HexagonTimeline"/>
    <dgm:cxn modelId="{09F49C01-55CE-46C9-BE38-0E7F7E74A8AC}" type="presParOf" srcId="{CF9C7F8B-ACA5-4AF8-A08B-0E80CF03A32B}" destId="{94BF1864-8027-4AE8-BFD2-91F9661BC743}" srcOrd="7" destOrd="0" presId="urn:microsoft.com/office/officeart/2016/7/layout/HexagonTimeline"/>
    <dgm:cxn modelId="{8C833DA4-6777-4201-A2A9-C2F966130A6C}" type="presParOf" srcId="{CF9C7F8B-ACA5-4AF8-A08B-0E80CF03A32B}" destId="{3F8C7F44-0E39-4E64-AFA3-81ED9F564258}" srcOrd="8" destOrd="0" presId="urn:microsoft.com/office/officeart/2016/7/layout/HexagonTimeline"/>
    <dgm:cxn modelId="{361313FA-7EE9-4F05-9DFB-21251BF51566}" type="presParOf" srcId="{3F8C7F44-0E39-4E64-AFA3-81ED9F564258}" destId="{8EAC610B-FC2D-4E66-A096-2E23A75E8CE6}" srcOrd="0" destOrd="0" presId="urn:microsoft.com/office/officeart/2016/7/layout/HexagonTimeline"/>
    <dgm:cxn modelId="{F0B6536E-195D-4DAD-89BD-50858658AA48}" type="presParOf" srcId="{3F8C7F44-0E39-4E64-AFA3-81ED9F564258}" destId="{4EBF67CA-7B13-4FE6-A5D4-F2B5DBB8EF10}" srcOrd="1" destOrd="0" presId="urn:microsoft.com/office/officeart/2016/7/layout/HexagonTimeline"/>
    <dgm:cxn modelId="{115F11D3-4A7B-4845-91B2-06AF925EBE2F}" type="presParOf" srcId="{3F8C7F44-0E39-4E64-AFA3-81ED9F564258}" destId="{EF2BCF49-D21A-4CE2-AE95-81209766FB18}" srcOrd="2" destOrd="0" presId="urn:microsoft.com/office/officeart/2016/7/layout/HexagonTimeline"/>
    <dgm:cxn modelId="{50E913EC-52AD-4638-A9C4-DC0AF7BE9B8B}" type="presParOf" srcId="{3F8C7F44-0E39-4E64-AFA3-81ED9F564258}" destId="{0CC65804-80E2-457A-A25B-A52705EE142F}" srcOrd="3" destOrd="0" presId="urn:microsoft.com/office/officeart/2016/7/layout/HexagonTimeline"/>
    <dgm:cxn modelId="{871F3180-B3B3-47A9-8B71-10A104863350}" type="presParOf" srcId="{3F8C7F44-0E39-4E64-AFA3-81ED9F564258}" destId="{004F0C39-4635-43A3-8A4E-EA640B51ABF7}" srcOrd="4" destOrd="0" presId="urn:microsoft.com/office/officeart/2016/7/layout/HexagonTimeline"/>
    <dgm:cxn modelId="{86EB9331-8E04-4CCD-81B5-4C154DAC0D71}" type="presParOf" srcId="{CF9C7F8B-ACA5-4AF8-A08B-0E80CF03A32B}" destId="{61A8C36E-8A1B-40F2-AED1-4DCA68BADEF4}" srcOrd="9" destOrd="0" presId="urn:microsoft.com/office/officeart/2016/7/layout/HexagonTimeline"/>
    <dgm:cxn modelId="{D8E9156A-A8F7-40F7-B3D4-004B58948248}" type="presParOf" srcId="{CF9C7F8B-ACA5-4AF8-A08B-0E80CF03A32B}" destId="{25653124-9BAA-4AE1-8304-AA26FB2E3F53}" srcOrd="10" destOrd="0" presId="urn:microsoft.com/office/officeart/2016/7/layout/HexagonTimeline"/>
    <dgm:cxn modelId="{50D8424C-79BC-4B09-ACBA-ED0304D38CCC}" type="presParOf" srcId="{25653124-9BAA-4AE1-8304-AA26FB2E3F53}" destId="{218458F2-C6C1-4CA1-95FD-E5E7768E5C6B}" srcOrd="0" destOrd="0" presId="urn:microsoft.com/office/officeart/2016/7/layout/HexagonTimeline"/>
    <dgm:cxn modelId="{11393BD1-B36E-4DAB-B7B3-BF1429279F67}" type="presParOf" srcId="{25653124-9BAA-4AE1-8304-AA26FB2E3F53}" destId="{5401E5BC-5137-49E4-9201-53966AC64854}" srcOrd="1" destOrd="0" presId="urn:microsoft.com/office/officeart/2016/7/layout/HexagonTimeline"/>
    <dgm:cxn modelId="{1EDCA1D7-5AE9-40F7-93C0-41ED972520F3}" type="presParOf" srcId="{25653124-9BAA-4AE1-8304-AA26FB2E3F53}" destId="{74850E5A-A27F-4C49-B524-9BDA42FD5C7E}" srcOrd="2" destOrd="0" presId="urn:microsoft.com/office/officeart/2016/7/layout/HexagonTimeline"/>
    <dgm:cxn modelId="{770CE735-8297-4CA4-95B8-9C56D10308BB}" type="presParOf" srcId="{25653124-9BAA-4AE1-8304-AA26FB2E3F53}" destId="{59A7864F-BA2A-4DE3-9F4E-36E9E79426E5}" srcOrd="3" destOrd="0" presId="urn:microsoft.com/office/officeart/2016/7/layout/HexagonTimeline"/>
    <dgm:cxn modelId="{63A9E760-2E5E-49F9-BC53-CDE2E5F1CFA8}" type="presParOf" srcId="{25653124-9BAA-4AE1-8304-AA26FB2E3F53}" destId="{EC21299B-726A-4025-B88D-0937A475202F}" srcOrd="4" destOrd="0" presId="urn:microsoft.com/office/officeart/2016/7/layout/HexagonTimeline"/>
    <dgm:cxn modelId="{0280683C-B64D-42A9-91FA-41FD586B3049}" type="presParOf" srcId="{CF9C7F8B-ACA5-4AF8-A08B-0E80CF03A32B}" destId="{EFC2798D-D5A4-4DF9-8C5C-A8AE2248B389}" srcOrd="11" destOrd="0" presId="urn:microsoft.com/office/officeart/2016/7/layout/HexagonTimeline"/>
    <dgm:cxn modelId="{410A736F-0344-481C-A7C7-A068E7A0269D}" type="presParOf" srcId="{CF9C7F8B-ACA5-4AF8-A08B-0E80CF03A32B}" destId="{DD7E5FFD-92F4-4953-9739-E25231996B32}" srcOrd="12" destOrd="0" presId="urn:microsoft.com/office/officeart/2016/7/layout/HexagonTimeline"/>
    <dgm:cxn modelId="{8C472E87-C906-495C-A25B-6ABEE8D70E88}" type="presParOf" srcId="{DD7E5FFD-92F4-4953-9739-E25231996B32}" destId="{3B679FDA-5711-41B1-9947-00165A65AD85}" srcOrd="0" destOrd="0" presId="urn:microsoft.com/office/officeart/2016/7/layout/HexagonTimeline"/>
    <dgm:cxn modelId="{A82B7226-8152-47D7-ABFB-B1008175AC10}" type="presParOf" srcId="{DD7E5FFD-92F4-4953-9739-E25231996B32}" destId="{3FEEABC0-B716-4476-BC07-200F95E6145E}" srcOrd="1" destOrd="0" presId="urn:microsoft.com/office/officeart/2016/7/layout/HexagonTimeline"/>
    <dgm:cxn modelId="{F71D868E-8DB9-4C20-AB8F-2AE66D452688}" type="presParOf" srcId="{DD7E5FFD-92F4-4953-9739-E25231996B32}" destId="{C51A9A2D-7049-48F6-A768-21CFE6673D11}" srcOrd="2" destOrd="0" presId="urn:microsoft.com/office/officeart/2016/7/layout/HexagonTimeline"/>
    <dgm:cxn modelId="{CB3E43D6-3C03-42EE-B527-68A4734B0E51}" type="presParOf" srcId="{DD7E5FFD-92F4-4953-9739-E25231996B32}" destId="{51CC04C2-67A2-449B-9088-AB6DFD1C5168}" srcOrd="3" destOrd="0" presId="urn:microsoft.com/office/officeart/2016/7/layout/HexagonTimeline"/>
    <dgm:cxn modelId="{75D5F69C-72EC-4CD1-845F-3EFC0B2F96C7}" type="presParOf" srcId="{DD7E5FFD-92F4-4953-9739-E25231996B32}" destId="{3F3C95CE-6667-4292-9790-23C62A236FDC}" srcOrd="4" destOrd="0" presId="urn:microsoft.com/office/officeart/2016/7/layout/HexagonTimeline"/>
    <dgm:cxn modelId="{90D993DD-CA11-4787-A55C-18A0498A0137}" type="presParOf" srcId="{CF9C7F8B-ACA5-4AF8-A08B-0E80CF03A32B}" destId="{F4A6BFE0-93C4-4AF1-B144-CB71A68D0459}" srcOrd="13" destOrd="0" presId="urn:microsoft.com/office/officeart/2016/7/layout/HexagonTimeline"/>
    <dgm:cxn modelId="{3F5D6F9B-C079-413D-9937-64FEA3D5A158}" type="presParOf" srcId="{CF9C7F8B-ACA5-4AF8-A08B-0E80CF03A32B}" destId="{31DAC90A-90A5-4951-AA0D-E31E22B184DF}" srcOrd="14" destOrd="0" presId="urn:microsoft.com/office/officeart/2016/7/layout/HexagonTimeline"/>
    <dgm:cxn modelId="{CB473C1D-E444-4AC8-A3A4-F52F2E5EB45F}" type="presParOf" srcId="{31DAC90A-90A5-4951-AA0D-E31E22B184DF}" destId="{6B7CCF50-5584-4A49-B475-8DE28A8F9D44}" srcOrd="0" destOrd="0" presId="urn:microsoft.com/office/officeart/2016/7/layout/HexagonTimeline"/>
    <dgm:cxn modelId="{A74DCAB6-D47A-457C-A503-8862FF6A73F3}" type="presParOf" srcId="{31DAC90A-90A5-4951-AA0D-E31E22B184DF}" destId="{31B14A24-E1C4-42D3-AB8E-6B1B0C86CF9F}" srcOrd="1" destOrd="0" presId="urn:microsoft.com/office/officeart/2016/7/layout/HexagonTimeline"/>
    <dgm:cxn modelId="{DB278F9A-E44B-4CF6-8CDB-2F829DA5B83F}" type="presParOf" srcId="{31DAC90A-90A5-4951-AA0D-E31E22B184DF}" destId="{F54EF21F-424E-4189-8E49-F59BD2131750}" srcOrd="2" destOrd="0" presId="urn:microsoft.com/office/officeart/2016/7/layout/HexagonTimeline"/>
    <dgm:cxn modelId="{3240D2DC-6A7D-4CBE-9069-B31EE1FFDF98}" type="presParOf" srcId="{31DAC90A-90A5-4951-AA0D-E31E22B184DF}" destId="{09B06E52-304E-40F1-ACE9-BA7A864E499F}" srcOrd="3" destOrd="0" presId="urn:microsoft.com/office/officeart/2016/7/layout/HexagonTimeline"/>
    <dgm:cxn modelId="{A914214A-476E-4EE6-969E-AFC33791E15D}" type="presParOf" srcId="{31DAC90A-90A5-4951-AA0D-E31E22B184DF}" destId="{14F185CA-9EA6-4187-8878-E5764801A953}" srcOrd="4" destOrd="0" presId="urn:microsoft.com/office/officeart/2016/7/layout/HexagonTimeline"/>
    <dgm:cxn modelId="{BD0CE55A-35E5-49E8-9BA2-D4DD1852D8DE}" type="presParOf" srcId="{CF9C7F8B-ACA5-4AF8-A08B-0E80CF03A32B}" destId="{9AE081DE-6E4C-4E66-A04C-C48445D484E1}" srcOrd="15" destOrd="0" presId="urn:microsoft.com/office/officeart/2016/7/layout/HexagonTimeline"/>
    <dgm:cxn modelId="{2587FE90-21AD-483B-9D0A-3D4ECA4B585C}" type="presParOf" srcId="{CF9C7F8B-ACA5-4AF8-A08B-0E80CF03A32B}" destId="{66B5E35F-A975-42D1-B47D-033D8CC24BEA}" srcOrd="16" destOrd="0" presId="urn:microsoft.com/office/officeart/2016/7/layout/HexagonTimeline"/>
    <dgm:cxn modelId="{B2AFADE3-A265-4F64-BA79-23FF28813B10}" type="presParOf" srcId="{66B5E35F-A975-42D1-B47D-033D8CC24BEA}" destId="{67FEA4CA-60A4-4A73-94AA-E0A33DF94418}" srcOrd="0" destOrd="0" presId="urn:microsoft.com/office/officeart/2016/7/layout/HexagonTimeline"/>
    <dgm:cxn modelId="{A7B89C94-85E3-4917-B122-0389A61A72EE}" type="presParOf" srcId="{66B5E35F-A975-42D1-B47D-033D8CC24BEA}" destId="{AE0A913A-F8FE-41CE-8AE6-AC31D1C42878}" srcOrd="1" destOrd="0" presId="urn:microsoft.com/office/officeart/2016/7/layout/HexagonTimeline"/>
    <dgm:cxn modelId="{0B4AC0A0-0725-44FB-97DD-0187616308E0}" type="presParOf" srcId="{66B5E35F-A975-42D1-B47D-033D8CC24BEA}" destId="{045EB550-DB01-429A-9A35-41938271F847}" srcOrd="2" destOrd="0" presId="urn:microsoft.com/office/officeart/2016/7/layout/HexagonTimeline"/>
    <dgm:cxn modelId="{2011D9C5-6672-48A3-ABB0-02D113760D51}" type="presParOf" srcId="{66B5E35F-A975-42D1-B47D-033D8CC24BEA}" destId="{27E01411-827C-45B1-B1D7-BD4694E9652F}" srcOrd="3" destOrd="0" presId="urn:microsoft.com/office/officeart/2016/7/layout/HexagonTimeline"/>
    <dgm:cxn modelId="{168A849A-60C6-4E6B-B624-C337C9711BAE}" type="presParOf" srcId="{66B5E35F-A975-42D1-B47D-033D8CC24BEA}" destId="{46FA73A7-A3B5-48C1-B2A0-F28E0EF984B9}" srcOrd="4" destOrd="0" presId="urn:microsoft.com/office/officeart/2016/7/layout/HexagonTimeline"/>
    <dgm:cxn modelId="{A676E93E-C902-4620-9A6C-8295ADE8CCEF}" type="presParOf" srcId="{CF9C7F8B-ACA5-4AF8-A08B-0E80CF03A32B}" destId="{3E7D6DE8-86D6-4277-8565-963FD5DB4B1F}" srcOrd="17" destOrd="0" presId="urn:microsoft.com/office/officeart/2016/7/layout/HexagonTimeline"/>
    <dgm:cxn modelId="{076D0069-7042-4B3C-A7E8-2019F12B35CD}" type="presParOf" srcId="{CF9C7F8B-ACA5-4AF8-A08B-0E80CF03A32B}" destId="{2425FE67-33B5-4970-AD9E-6B9857CD0FBA}" srcOrd="18" destOrd="0" presId="urn:microsoft.com/office/officeart/2016/7/layout/HexagonTimeline"/>
    <dgm:cxn modelId="{5FFDC9F1-5E18-4E1B-8DF6-2FE6A595D189}" type="presParOf" srcId="{2425FE67-33B5-4970-AD9E-6B9857CD0FBA}" destId="{C44C3DE0-64DC-4992-B35D-45ACF707F873}" srcOrd="0" destOrd="0" presId="urn:microsoft.com/office/officeart/2016/7/layout/HexagonTimeline"/>
    <dgm:cxn modelId="{C2AB0838-8A43-4EA2-BD5F-0AC32CC51D49}" type="presParOf" srcId="{2425FE67-33B5-4970-AD9E-6B9857CD0FBA}" destId="{2A76E8D7-FC9B-4B64-AEC9-25D016A34507}" srcOrd="1" destOrd="0" presId="urn:microsoft.com/office/officeart/2016/7/layout/HexagonTimeline"/>
    <dgm:cxn modelId="{F2F786E6-4719-4920-BA01-B112A7754A75}" type="presParOf" srcId="{2425FE67-33B5-4970-AD9E-6B9857CD0FBA}" destId="{B0CC66B0-7F51-452C-AF3B-E2F69710F5DE}" srcOrd="2" destOrd="0" presId="urn:microsoft.com/office/officeart/2016/7/layout/HexagonTimeline"/>
    <dgm:cxn modelId="{D9A3062A-F6C7-4FC0-9E95-6687E12EED6E}" type="presParOf" srcId="{2425FE67-33B5-4970-AD9E-6B9857CD0FBA}" destId="{E4E853EE-2DF5-4C12-A411-619520ABACFA}" srcOrd="3" destOrd="0" presId="urn:microsoft.com/office/officeart/2016/7/layout/HexagonTimeline"/>
    <dgm:cxn modelId="{12E3F015-D9ED-4F78-85A2-ADC8EAD77DE3}" type="presParOf" srcId="{2425FE67-33B5-4970-AD9E-6B9857CD0FBA}" destId="{F809A450-5539-4244-B1F7-8E24568EBF5E}" srcOrd="4" destOrd="0" presId="urn:microsoft.com/office/officeart/2016/7/layout/HexagonTimeline"/>
    <dgm:cxn modelId="{D0979090-E95C-42B5-920B-C07D0AA0520B}" type="presParOf" srcId="{CF9C7F8B-ACA5-4AF8-A08B-0E80CF03A32B}" destId="{D1065EFF-CAF1-4587-BCBD-E0CB9A499A34}" srcOrd="19" destOrd="0" presId="urn:microsoft.com/office/officeart/2016/7/layout/HexagonTimeline"/>
    <dgm:cxn modelId="{D46B1F7D-3634-4B23-8C12-8C596F3370F6}" type="presParOf" srcId="{CF9C7F8B-ACA5-4AF8-A08B-0E80CF03A32B}" destId="{07B024D7-EDAB-4A78-9FB5-90CCC1AE3CEF}" srcOrd="20" destOrd="0" presId="urn:microsoft.com/office/officeart/2016/7/layout/HexagonTimeline"/>
    <dgm:cxn modelId="{77942A86-19EF-41E7-9B40-8F2F2A63AEB8}" type="presParOf" srcId="{07B024D7-EDAB-4A78-9FB5-90CCC1AE3CEF}" destId="{550C6F81-CF54-4CDB-961B-128C6CFF513D}" srcOrd="0" destOrd="0" presId="urn:microsoft.com/office/officeart/2016/7/layout/HexagonTimeline"/>
    <dgm:cxn modelId="{2BEBD9F4-9A4E-47B6-98AE-589E51D88979}" type="presParOf" srcId="{07B024D7-EDAB-4A78-9FB5-90CCC1AE3CEF}" destId="{F59C7B32-D30D-460C-9DCF-12E62C9F00E5}" srcOrd="1" destOrd="0" presId="urn:microsoft.com/office/officeart/2016/7/layout/HexagonTimeline"/>
    <dgm:cxn modelId="{B1D44ED7-EE37-49CD-A407-37E8CFA75199}" type="presParOf" srcId="{07B024D7-EDAB-4A78-9FB5-90CCC1AE3CEF}" destId="{9E0F7C05-593D-454B-A103-88D415D0CC4D}" srcOrd="2" destOrd="0" presId="urn:microsoft.com/office/officeart/2016/7/layout/HexagonTimeline"/>
    <dgm:cxn modelId="{AA5FC85B-8C50-4D2B-9AC4-A6B0518C1E81}" type="presParOf" srcId="{07B024D7-EDAB-4A78-9FB5-90CCC1AE3CEF}" destId="{48D8CB22-DE26-476B-8778-377B38505DF8}" srcOrd="3" destOrd="0" presId="urn:microsoft.com/office/officeart/2016/7/layout/HexagonTimeline"/>
    <dgm:cxn modelId="{C2990154-293A-4070-BE6E-02F88DFF4CD3}" type="presParOf" srcId="{07B024D7-EDAB-4A78-9FB5-90CCC1AE3CEF}" destId="{07B665D8-1BF3-4940-9B19-FB4B68F3C446}" srcOrd="4" destOrd="0" presId="urn:microsoft.com/office/officeart/2016/7/layout/HexagonTimeline"/>
    <dgm:cxn modelId="{94BFDD6A-5D85-4C1F-A0B1-BBD253A491C8}" type="presParOf" srcId="{CF9C7F8B-ACA5-4AF8-A08B-0E80CF03A32B}" destId="{2A9E377D-15CE-49B7-B599-CD1518B6FEA8}" srcOrd="21" destOrd="0" presId="urn:microsoft.com/office/officeart/2016/7/layout/HexagonTimeline"/>
    <dgm:cxn modelId="{73A70194-4BA5-4B75-8389-07FC7A2E7B05}" type="presParOf" srcId="{CF9C7F8B-ACA5-4AF8-A08B-0E80CF03A32B}" destId="{ECF4FDB1-6982-4AD3-9559-DA376CD7E27F}" srcOrd="22" destOrd="0" presId="urn:microsoft.com/office/officeart/2016/7/layout/HexagonTimeline"/>
    <dgm:cxn modelId="{0E739483-D534-4ED9-9CAB-64CF0CCAAC11}" type="presParOf" srcId="{ECF4FDB1-6982-4AD3-9559-DA376CD7E27F}" destId="{3542FE80-A5B5-40FF-A943-947609A27367}" srcOrd="0" destOrd="0" presId="urn:microsoft.com/office/officeart/2016/7/layout/HexagonTimeline"/>
    <dgm:cxn modelId="{8FA8E8B0-3D09-454A-BE6C-28489FA6864C}" type="presParOf" srcId="{ECF4FDB1-6982-4AD3-9559-DA376CD7E27F}" destId="{54B3DDFB-F75B-4429-8797-256817044A22}" srcOrd="1" destOrd="0" presId="urn:microsoft.com/office/officeart/2016/7/layout/HexagonTimeline"/>
    <dgm:cxn modelId="{BF8D65C9-711B-48A9-B45A-FA58181397E2}" type="presParOf" srcId="{ECF4FDB1-6982-4AD3-9559-DA376CD7E27F}" destId="{A25B8B3A-75E1-4CA7-A579-EC1EF858F50F}" srcOrd="2" destOrd="0" presId="urn:microsoft.com/office/officeart/2016/7/layout/HexagonTimeline"/>
    <dgm:cxn modelId="{AC684667-B441-4B2D-8F66-9308FF47EDDA}" type="presParOf" srcId="{ECF4FDB1-6982-4AD3-9559-DA376CD7E27F}" destId="{D8FC4C07-F220-412D-A3F1-59B59933B686}" srcOrd="3" destOrd="0" presId="urn:microsoft.com/office/officeart/2016/7/layout/HexagonTimeline"/>
    <dgm:cxn modelId="{54443881-CAC5-42E7-B006-62F73186442C}" type="presParOf" srcId="{ECF4FDB1-6982-4AD3-9559-DA376CD7E27F}" destId="{E382EAE2-14C6-473C-A72D-B57E55F129DD}" srcOrd="4" destOrd="0" presId="urn:microsoft.com/office/officeart/2016/7/layout/HexagonTimeline"/>
    <dgm:cxn modelId="{5BA9FB02-47CE-4671-AFBB-618F9C8F0CDE}" type="presParOf" srcId="{CF9C7F8B-ACA5-4AF8-A08B-0E80CF03A32B}" destId="{42021D93-4A97-4306-B217-EF915346B5CE}" srcOrd="23" destOrd="0" presId="urn:microsoft.com/office/officeart/2016/7/layout/HexagonTimeline"/>
    <dgm:cxn modelId="{93FB46FF-FBF8-4A60-9971-17AD7FCF5AC3}" type="presParOf" srcId="{CF9C7F8B-ACA5-4AF8-A08B-0E80CF03A32B}" destId="{DE8E920C-4BAD-4AF2-8467-5CCDB975CC63}" srcOrd="24" destOrd="0" presId="urn:microsoft.com/office/officeart/2016/7/layout/HexagonTimeline"/>
    <dgm:cxn modelId="{C1BEB645-CABC-4D40-811F-64CD53FA776E}" type="presParOf" srcId="{DE8E920C-4BAD-4AF2-8467-5CCDB975CC63}" destId="{438A5F6D-FE5F-4580-A293-E012072C25E3}" srcOrd="0" destOrd="0" presId="urn:microsoft.com/office/officeart/2016/7/layout/HexagonTimeline"/>
    <dgm:cxn modelId="{B09E7C83-9149-48F9-9C00-CF829794329B}" type="presParOf" srcId="{DE8E920C-4BAD-4AF2-8467-5CCDB975CC63}" destId="{EE0E47D0-90BE-4915-B8B4-E075EC08A53C}" srcOrd="1" destOrd="0" presId="urn:microsoft.com/office/officeart/2016/7/layout/HexagonTimeline"/>
    <dgm:cxn modelId="{6A83BA17-DEDE-497A-B9C3-845B340D2799}" type="presParOf" srcId="{DE8E920C-4BAD-4AF2-8467-5CCDB975CC63}" destId="{9DCD9222-4158-4D96-918B-7B8E37F34E7E}" srcOrd="2" destOrd="0" presId="urn:microsoft.com/office/officeart/2016/7/layout/HexagonTimeline"/>
    <dgm:cxn modelId="{513087B0-504B-4F17-8B5A-445E1C1E0A98}" type="presParOf" srcId="{DE8E920C-4BAD-4AF2-8467-5CCDB975CC63}" destId="{2DB92130-B899-4C8A-A05C-7C3C6EE7D662}" srcOrd="3" destOrd="0" presId="urn:microsoft.com/office/officeart/2016/7/layout/HexagonTimeline"/>
    <dgm:cxn modelId="{BB61C7D9-A23B-4CF4-9E8F-7B8F6F3FCCEE}" type="presParOf" srcId="{DE8E920C-4BAD-4AF2-8467-5CCDB975CC63}" destId="{40916E31-D74D-4180-9A9E-96D75813AA69}" srcOrd="4" destOrd="0" presId="urn:microsoft.com/office/officeart/2016/7/layout/HexagonTimeline"/>
    <dgm:cxn modelId="{30453132-4AC6-49F2-B4EB-468F746CB90D}" type="presParOf" srcId="{CF9C7F8B-ACA5-4AF8-A08B-0E80CF03A32B}" destId="{B0D7701E-3C49-47A2-8309-12DA0915E50A}" srcOrd="25" destOrd="0" presId="urn:microsoft.com/office/officeart/2016/7/layout/HexagonTimeline"/>
    <dgm:cxn modelId="{79F36E12-0A62-4E31-B2AF-CA29F1E67765}" type="presParOf" srcId="{CF9C7F8B-ACA5-4AF8-A08B-0E80CF03A32B}" destId="{A853F972-A156-46A7-958E-7A082B6D2551}" srcOrd="26" destOrd="0" presId="urn:microsoft.com/office/officeart/2016/7/layout/HexagonTimeline"/>
    <dgm:cxn modelId="{33731405-7322-4ABC-B8A1-C7D7DA15E0C8}" type="presParOf" srcId="{A853F972-A156-46A7-958E-7A082B6D2551}" destId="{8401E789-DF99-4310-B392-0149507A8AE0}" srcOrd="0" destOrd="0" presId="urn:microsoft.com/office/officeart/2016/7/layout/HexagonTimeline"/>
    <dgm:cxn modelId="{D45F371D-D7E9-4B79-900F-624DA624BC03}" type="presParOf" srcId="{A853F972-A156-46A7-958E-7A082B6D2551}" destId="{64741C63-FBA5-4CA2-9649-D056C0C0B264}" srcOrd="1" destOrd="0" presId="urn:microsoft.com/office/officeart/2016/7/layout/HexagonTimeline"/>
    <dgm:cxn modelId="{13EAD5BD-9BCA-44C0-9EFA-1D75B595AAB5}" type="presParOf" srcId="{A853F972-A156-46A7-958E-7A082B6D2551}" destId="{27ED5AF5-AF0F-480E-B2C3-9807620C7320}" srcOrd="2" destOrd="0" presId="urn:microsoft.com/office/officeart/2016/7/layout/HexagonTimeline"/>
    <dgm:cxn modelId="{1AB1C73A-3A49-4C2B-BEEF-0F6189E4D5A4}" type="presParOf" srcId="{A853F972-A156-46A7-958E-7A082B6D2551}" destId="{317AD29C-3FA0-409F-972F-1F52E1D7C35C}" srcOrd="3" destOrd="0" presId="urn:microsoft.com/office/officeart/2016/7/layout/HexagonTimeline"/>
    <dgm:cxn modelId="{96BB15C8-425B-42E3-B8B7-BB7BD83F864F}" type="presParOf" srcId="{A853F972-A156-46A7-958E-7A082B6D2551}" destId="{9FBF87FC-A995-42E2-A1B0-4EE3958253D1}" srcOrd="4" destOrd="0" presId="urn:microsoft.com/office/officeart/2016/7/layout/HexagonTimeline"/>
    <dgm:cxn modelId="{640242E8-410B-418A-8069-8851DE3BE68E}" type="presParOf" srcId="{CF9C7F8B-ACA5-4AF8-A08B-0E80CF03A32B}" destId="{579D3AC7-F4D7-4F18-86D5-9CD4797E63DE}" srcOrd="27" destOrd="0" presId="urn:microsoft.com/office/officeart/2016/7/layout/HexagonTimeline"/>
    <dgm:cxn modelId="{A1B0BDF0-62B8-46A1-995D-F7DEC55F6179}" type="presParOf" srcId="{CF9C7F8B-ACA5-4AF8-A08B-0E80CF03A32B}" destId="{8B9CD7CC-75D9-471A-A556-3966C3339EDA}" srcOrd="28" destOrd="0" presId="urn:microsoft.com/office/officeart/2016/7/layout/HexagonTimeline"/>
    <dgm:cxn modelId="{093F587D-59D9-4F75-9C17-9DA356B012BD}" type="presParOf" srcId="{8B9CD7CC-75D9-471A-A556-3966C3339EDA}" destId="{9B9697D0-F4D4-4F4E-9AC7-72E64704C12B}" srcOrd="0" destOrd="0" presId="urn:microsoft.com/office/officeart/2016/7/layout/HexagonTimeline"/>
    <dgm:cxn modelId="{FB50502B-E51E-479B-AC53-5A59B743CCE1}" type="presParOf" srcId="{8B9CD7CC-75D9-471A-A556-3966C3339EDA}" destId="{81056741-EE2B-4B9C-8BDE-79BADE4E9DF8}" srcOrd="1" destOrd="0" presId="urn:microsoft.com/office/officeart/2016/7/layout/HexagonTimeline"/>
    <dgm:cxn modelId="{CB7D42DB-C06D-4169-A89A-470CBA4A4A82}" type="presParOf" srcId="{8B9CD7CC-75D9-471A-A556-3966C3339EDA}" destId="{ADEBD5E2-CF29-4151-B63A-164084935122}" srcOrd="2" destOrd="0" presId="urn:microsoft.com/office/officeart/2016/7/layout/HexagonTimeline"/>
    <dgm:cxn modelId="{7333CD88-D4B0-4435-BFAF-2B9602419EBE}" type="presParOf" srcId="{8B9CD7CC-75D9-471A-A556-3966C3339EDA}" destId="{8E61AD1E-AFC4-4BF1-8D68-5FDBE761FB90}" srcOrd="3" destOrd="0" presId="urn:microsoft.com/office/officeart/2016/7/layout/HexagonTimeline"/>
    <dgm:cxn modelId="{F757695C-B371-46E8-922D-ECBC37E5A540}" type="presParOf" srcId="{8B9CD7CC-75D9-471A-A556-3966C3339EDA}" destId="{6F2CBBDE-FC4C-404E-9230-C856718BE3D2}" srcOrd="4" destOrd="0" presId="urn:microsoft.com/office/officeart/2016/7/layout/Hexagon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036A09-9A10-4F08-A47C-DD6846C85B92}" type="doc">
      <dgm:prSet loTypeId="urn:microsoft.com/office/officeart/2016/7/layout/LinearBlockProcessNumbered" loCatId="process" qsTypeId="urn:microsoft.com/office/officeart/2005/8/quickstyle/simple4" qsCatId="simple" csTypeId="urn:microsoft.com/office/officeart/2005/8/colors/colorful5" csCatId="colorful" phldr="1"/>
      <dgm:spPr/>
      <dgm:t>
        <a:bodyPr/>
        <a:lstStyle/>
        <a:p>
          <a:endParaRPr lang="en-US"/>
        </a:p>
      </dgm:t>
    </dgm:pt>
    <dgm:pt modelId="{8A5B4FC1-BB72-4B53-9047-868842FCE8EF}">
      <dgm:prSet/>
      <dgm:spPr/>
      <dgm:t>
        <a:bodyPr/>
        <a:lstStyle/>
        <a:p>
          <a:r>
            <a:rPr lang="en-US"/>
            <a:t>Involvement Fair, Wednesday, Sept. 7, </a:t>
          </a:r>
          <a:r>
            <a:rPr lang="en-US">
              <a:latin typeface="Goudy Old Style"/>
            </a:rPr>
            <a:t>12:00-2:00PM</a:t>
          </a:r>
          <a:r>
            <a:rPr lang="en-US"/>
            <a:t>, in the courtyard</a:t>
          </a:r>
        </a:p>
      </dgm:t>
    </dgm:pt>
    <dgm:pt modelId="{47C7EA47-6A4E-461B-B689-F5C052AD1051}" type="parTrans" cxnId="{365AA612-0498-4E6D-AB1F-12C8A2370138}">
      <dgm:prSet/>
      <dgm:spPr/>
      <dgm:t>
        <a:bodyPr/>
        <a:lstStyle/>
        <a:p>
          <a:endParaRPr lang="en-US"/>
        </a:p>
      </dgm:t>
    </dgm:pt>
    <dgm:pt modelId="{E135E4A7-DF42-4B95-B4B0-B1F287BB9916}" type="sibTrans" cxnId="{365AA612-0498-4E6D-AB1F-12C8A2370138}">
      <dgm:prSet phldrT="02" phldr="0"/>
      <dgm:spPr/>
      <dgm:t>
        <a:bodyPr/>
        <a:lstStyle/>
        <a:p>
          <a:r>
            <a:rPr lang="en-US"/>
            <a:t>02</a:t>
          </a:r>
        </a:p>
      </dgm:t>
    </dgm:pt>
    <dgm:pt modelId="{CC07C166-1F39-4A6B-8616-76D8BD385A36}">
      <dgm:prSet/>
      <dgm:spPr/>
      <dgm:t>
        <a:bodyPr/>
        <a:lstStyle/>
        <a:p>
          <a:r>
            <a:rPr lang="en-US"/>
            <a:t>Mural project in the Student Activities space</a:t>
          </a:r>
        </a:p>
      </dgm:t>
    </dgm:pt>
    <dgm:pt modelId="{8192E4DB-EF9E-4938-9E66-B013A547630D}" type="parTrans" cxnId="{9625EC17-82A2-4A79-BEEE-8D3865740EA7}">
      <dgm:prSet/>
      <dgm:spPr/>
      <dgm:t>
        <a:bodyPr/>
        <a:lstStyle/>
        <a:p>
          <a:endParaRPr lang="en-US"/>
        </a:p>
      </dgm:t>
    </dgm:pt>
    <dgm:pt modelId="{8EF68356-2A18-4A3A-AE5D-F5F7406C6470}" type="sibTrans" cxnId="{9625EC17-82A2-4A79-BEEE-8D3865740EA7}">
      <dgm:prSet phldrT="03" phldr="0"/>
      <dgm:spPr/>
      <dgm:t>
        <a:bodyPr/>
        <a:lstStyle/>
        <a:p>
          <a:r>
            <a:rPr lang="en-US"/>
            <a:t>03</a:t>
          </a:r>
        </a:p>
      </dgm:t>
    </dgm:pt>
    <dgm:pt modelId="{57F72BC2-637B-42DA-8E9B-45DDB869C74C}">
      <dgm:prSet/>
      <dgm:spPr/>
      <dgm:t>
        <a:bodyPr/>
        <a:lstStyle/>
        <a:p>
          <a:r>
            <a:rPr lang="en-US"/>
            <a:t>More gaming equipment in the Student Activities space</a:t>
          </a:r>
        </a:p>
      </dgm:t>
    </dgm:pt>
    <dgm:pt modelId="{69F6EF30-D6B6-44D5-BD4B-4C7F745A2631}" type="parTrans" cxnId="{AC15B190-EB04-4588-9C32-3F0A2A42AC51}">
      <dgm:prSet/>
      <dgm:spPr/>
      <dgm:t>
        <a:bodyPr/>
        <a:lstStyle/>
        <a:p>
          <a:endParaRPr lang="en-US"/>
        </a:p>
      </dgm:t>
    </dgm:pt>
    <dgm:pt modelId="{283FAB8C-450D-4B06-A511-499742F9C0A0}" type="sibTrans" cxnId="{AC15B190-EB04-4588-9C32-3F0A2A42AC51}">
      <dgm:prSet phldrT="04" phldr="0"/>
      <dgm:spPr/>
      <dgm:t>
        <a:bodyPr/>
        <a:lstStyle/>
        <a:p>
          <a:r>
            <a:rPr lang="en-US"/>
            <a:t>04</a:t>
          </a:r>
        </a:p>
      </dgm:t>
    </dgm:pt>
    <dgm:pt modelId="{9663FF12-5AD0-4576-977F-3F90743FEBB8}">
      <dgm:prSet/>
      <dgm:spPr/>
      <dgm:t>
        <a:bodyPr/>
        <a:lstStyle/>
        <a:p>
          <a:r>
            <a:rPr lang="en-US"/>
            <a:t>Three (3!) programming events per month (from USG alone)</a:t>
          </a:r>
        </a:p>
      </dgm:t>
    </dgm:pt>
    <dgm:pt modelId="{1C99AB11-A8C7-4B05-B35B-54081785BCBA}" type="parTrans" cxnId="{8D583744-9B46-437A-8265-7A4091381B29}">
      <dgm:prSet/>
      <dgm:spPr/>
      <dgm:t>
        <a:bodyPr/>
        <a:lstStyle/>
        <a:p>
          <a:endParaRPr lang="en-US"/>
        </a:p>
      </dgm:t>
    </dgm:pt>
    <dgm:pt modelId="{176F5D9A-3A55-45C9-9C90-EE8C7B038E67}" type="sibTrans" cxnId="{8D583744-9B46-437A-8265-7A4091381B29}">
      <dgm:prSet phldrT="05" phldr="0"/>
      <dgm:spPr/>
      <dgm:t>
        <a:bodyPr/>
        <a:lstStyle/>
        <a:p>
          <a:r>
            <a:rPr lang="en-US"/>
            <a:t>05</a:t>
          </a:r>
        </a:p>
      </dgm:t>
    </dgm:pt>
    <dgm:pt modelId="{8D90C66A-BEA1-436C-A9B0-1DC9886DF355}">
      <dgm:prSet/>
      <dgm:spPr/>
      <dgm:t>
        <a:bodyPr/>
        <a:lstStyle/>
        <a:p>
          <a:r>
            <a:rPr lang="en-US"/>
            <a:t>Bigger and better community engagement opportunities</a:t>
          </a:r>
          <a:r>
            <a:rPr lang="en-US">
              <a:latin typeface="Goudy Old Style"/>
            </a:rPr>
            <a:t>.</a:t>
          </a:r>
          <a:endParaRPr lang="en-US"/>
        </a:p>
      </dgm:t>
    </dgm:pt>
    <dgm:pt modelId="{9881B26D-1C22-4BB9-BEB9-4E73B1E2432A}" type="parTrans" cxnId="{E86D5FDF-CFBB-412C-A1F6-AF64192BF667}">
      <dgm:prSet/>
      <dgm:spPr/>
      <dgm:t>
        <a:bodyPr/>
        <a:lstStyle/>
        <a:p>
          <a:endParaRPr lang="en-US"/>
        </a:p>
      </dgm:t>
    </dgm:pt>
    <dgm:pt modelId="{35A37E8E-A81D-470A-8F4B-844A27C08073}" type="sibTrans" cxnId="{E86D5FDF-CFBB-412C-A1F6-AF64192BF667}">
      <dgm:prSet phldrT="06" phldr="0"/>
      <dgm:spPr/>
      <dgm:t>
        <a:bodyPr/>
        <a:lstStyle/>
        <a:p>
          <a:r>
            <a:rPr lang="en-US"/>
            <a:t>06</a:t>
          </a:r>
        </a:p>
      </dgm:t>
    </dgm:pt>
    <dgm:pt modelId="{8DE98F7B-71E9-4DB9-914E-5986524021AD}">
      <dgm:prSet phldr="0"/>
      <dgm:spPr/>
      <dgm:t>
        <a:bodyPr/>
        <a:lstStyle/>
        <a:p>
          <a:pPr rtl="0"/>
          <a:r>
            <a:rPr lang="en-US">
              <a:latin typeface="Goudy Old Style"/>
            </a:rPr>
            <a:t>Block Party! Wednesday, August 31, 1:00-4:00PM. Free food and live music!</a:t>
          </a:r>
          <a:endParaRPr lang="en-US"/>
        </a:p>
      </dgm:t>
    </dgm:pt>
    <dgm:pt modelId="{1BF8D7AC-E02C-4896-982E-BD7FA88C7285}" type="parTrans" cxnId="{EFF29802-0869-46AD-A226-E6A1A7E9BB37}">
      <dgm:prSet/>
      <dgm:spPr/>
    </dgm:pt>
    <dgm:pt modelId="{76EA2581-D9D6-4842-B54D-7FB28C491127}" type="sibTrans" cxnId="{EFF29802-0869-46AD-A226-E6A1A7E9BB37}">
      <dgm:prSet phldrT="01" phldr="0"/>
      <dgm:spPr/>
      <dgm:t>
        <a:bodyPr/>
        <a:lstStyle/>
        <a:p>
          <a:r>
            <a:rPr lang="en-US"/>
            <a:t>01</a:t>
          </a:r>
        </a:p>
      </dgm:t>
    </dgm:pt>
    <dgm:pt modelId="{93B9E321-DE12-4CB5-B5FE-B53BC2314DDB}" type="pres">
      <dgm:prSet presAssocID="{2F036A09-9A10-4F08-A47C-DD6846C85B92}" presName="Name0" presStyleCnt="0">
        <dgm:presLayoutVars>
          <dgm:animLvl val="lvl"/>
          <dgm:resizeHandles val="exact"/>
        </dgm:presLayoutVars>
      </dgm:prSet>
      <dgm:spPr/>
    </dgm:pt>
    <dgm:pt modelId="{69AAE55B-66AA-492F-9B31-AFE6BE57380E}" type="pres">
      <dgm:prSet presAssocID="{8DE98F7B-71E9-4DB9-914E-5986524021AD}" presName="compositeNode" presStyleCnt="0">
        <dgm:presLayoutVars>
          <dgm:bulletEnabled val="1"/>
        </dgm:presLayoutVars>
      </dgm:prSet>
      <dgm:spPr/>
    </dgm:pt>
    <dgm:pt modelId="{5AAD2B40-C1A8-4464-973D-F461B863B862}" type="pres">
      <dgm:prSet presAssocID="{8DE98F7B-71E9-4DB9-914E-5986524021AD}" presName="bgRect" presStyleLbl="alignNode1" presStyleIdx="0" presStyleCnt="6"/>
      <dgm:spPr/>
    </dgm:pt>
    <dgm:pt modelId="{9ECE8AAE-6866-4FEA-8B33-39955C2B8AC0}" type="pres">
      <dgm:prSet presAssocID="{76EA2581-D9D6-4842-B54D-7FB28C491127}" presName="sibTransNodeRect" presStyleLbl="alignNode1" presStyleIdx="0" presStyleCnt="6">
        <dgm:presLayoutVars>
          <dgm:chMax val="0"/>
          <dgm:bulletEnabled val="1"/>
        </dgm:presLayoutVars>
      </dgm:prSet>
      <dgm:spPr/>
    </dgm:pt>
    <dgm:pt modelId="{7303F553-6663-414F-9C1D-08627AE6D91B}" type="pres">
      <dgm:prSet presAssocID="{8DE98F7B-71E9-4DB9-914E-5986524021AD}" presName="nodeRect" presStyleLbl="alignNode1" presStyleIdx="0" presStyleCnt="6">
        <dgm:presLayoutVars>
          <dgm:bulletEnabled val="1"/>
        </dgm:presLayoutVars>
      </dgm:prSet>
      <dgm:spPr/>
    </dgm:pt>
    <dgm:pt modelId="{1DE2FB00-FA35-4577-A70D-E0B4BCCB2EB9}" type="pres">
      <dgm:prSet presAssocID="{76EA2581-D9D6-4842-B54D-7FB28C491127}" presName="sibTrans" presStyleCnt="0"/>
      <dgm:spPr/>
    </dgm:pt>
    <dgm:pt modelId="{A9D10A3C-15C9-45B8-8484-5DCF390DEDD4}" type="pres">
      <dgm:prSet presAssocID="{8A5B4FC1-BB72-4B53-9047-868842FCE8EF}" presName="compositeNode" presStyleCnt="0">
        <dgm:presLayoutVars>
          <dgm:bulletEnabled val="1"/>
        </dgm:presLayoutVars>
      </dgm:prSet>
      <dgm:spPr/>
    </dgm:pt>
    <dgm:pt modelId="{D41BF8F7-E45E-4402-8F60-203C86FDD91E}" type="pres">
      <dgm:prSet presAssocID="{8A5B4FC1-BB72-4B53-9047-868842FCE8EF}" presName="bgRect" presStyleLbl="alignNode1" presStyleIdx="1" presStyleCnt="6"/>
      <dgm:spPr/>
    </dgm:pt>
    <dgm:pt modelId="{8B3D3238-8132-458F-8446-4426745AED55}" type="pres">
      <dgm:prSet presAssocID="{E135E4A7-DF42-4B95-B4B0-B1F287BB9916}" presName="sibTransNodeRect" presStyleLbl="alignNode1" presStyleIdx="1" presStyleCnt="6">
        <dgm:presLayoutVars>
          <dgm:chMax val="0"/>
          <dgm:bulletEnabled val="1"/>
        </dgm:presLayoutVars>
      </dgm:prSet>
      <dgm:spPr/>
    </dgm:pt>
    <dgm:pt modelId="{F85B2845-009D-4DDA-8FB0-27076D4277DE}" type="pres">
      <dgm:prSet presAssocID="{8A5B4FC1-BB72-4B53-9047-868842FCE8EF}" presName="nodeRect" presStyleLbl="alignNode1" presStyleIdx="1" presStyleCnt="6">
        <dgm:presLayoutVars>
          <dgm:bulletEnabled val="1"/>
        </dgm:presLayoutVars>
      </dgm:prSet>
      <dgm:spPr/>
    </dgm:pt>
    <dgm:pt modelId="{26221CF2-0866-43AF-B600-D81E7BAB279A}" type="pres">
      <dgm:prSet presAssocID="{E135E4A7-DF42-4B95-B4B0-B1F287BB9916}" presName="sibTrans" presStyleCnt="0"/>
      <dgm:spPr/>
    </dgm:pt>
    <dgm:pt modelId="{5960A183-AFFD-4DD9-A678-8E42DAF520F5}" type="pres">
      <dgm:prSet presAssocID="{CC07C166-1F39-4A6B-8616-76D8BD385A36}" presName="compositeNode" presStyleCnt="0">
        <dgm:presLayoutVars>
          <dgm:bulletEnabled val="1"/>
        </dgm:presLayoutVars>
      </dgm:prSet>
      <dgm:spPr/>
    </dgm:pt>
    <dgm:pt modelId="{D4DDFED9-6330-4532-8F2B-6781F98DB6B5}" type="pres">
      <dgm:prSet presAssocID="{CC07C166-1F39-4A6B-8616-76D8BD385A36}" presName="bgRect" presStyleLbl="alignNode1" presStyleIdx="2" presStyleCnt="6"/>
      <dgm:spPr/>
    </dgm:pt>
    <dgm:pt modelId="{F93BDBEF-E2F6-4F41-871D-EB36DEA6456D}" type="pres">
      <dgm:prSet presAssocID="{8EF68356-2A18-4A3A-AE5D-F5F7406C6470}" presName="sibTransNodeRect" presStyleLbl="alignNode1" presStyleIdx="2" presStyleCnt="6">
        <dgm:presLayoutVars>
          <dgm:chMax val="0"/>
          <dgm:bulletEnabled val="1"/>
        </dgm:presLayoutVars>
      </dgm:prSet>
      <dgm:spPr/>
    </dgm:pt>
    <dgm:pt modelId="{D1155B43-390E-4FFF-824B-A1CAB40E427F}" type="pres">
      <dgm:prSet presAssocID="{CC07C166-1F39-4A6B-8616-76D8BD385A36}" presName="nodeRect" presStyleLbl="alignNode1" presStyleIdx="2" presStyleCnt="6">
        <dgm:presLayoutVars>
          <dgm:bulletEnabled val="1"/>
        </dgm:presLayoutVars>
      </dgm:prSet>
      <dgm:spPr/>
    </dgm:pt>
    <dgm:pt modelId="{FC7A79AB-CDF5-4913-AA83-1AD29FA48EAE}" type="pres">
      <dgm:prSet presAssocID="{8EF68356-2A18-4A3A-AE5D-F5F7406C6470}" presName="sibTrans" presStyleCnt="0"/>
      <dgm:spPr/>
    </dgm:pt>
    <dgm:pt modelId="{14F052C7-D3EA-4466-9793-2ED2F3135C5C}" type="pres">
      <dgm:prSet presAssocID="{57F72BC2-637B-42DA-8E9B-45DDB869C74C}" presName="compositeNode" presStyleCnt="0">
        <dgm:presLayoutVars>
          <dgm:bulletEnabled val="1"/>
        </dgm:presLayoutVars>
      </dgm:prSet>
      <dgm:spPr/>
    </dgm:pt>
    <dgm:pt modelId="{8CCC2389-6313-418C-9706-E8A182E74942}" type="pres">
      <dgm:prSet presAssocID="{57F72BC2-637B-42DA-8E9B-45DDB869C74C}" presName="bgRect" presStyleLbl="alignNode1" presStyleIdx="3" presStyleCnt="6"/>
      <dgm:spPr/>
    </dgm:pt>
    <dgm:pt modelId="{9FBC6ABD-87B7-4316-B798-3B7F2C2C40EF}" type="pres">
      <dgm:prSet presAssocID="{283FAB8C-450D-4B06-A511-499742F9C0A0}" presName="sibTransNodeRect" presStyleLbl="alignNode1" presStyleIdx="3" presStyleCnt="6">
        <dgm:presLayoutVars>
          <dgm:chMax val="0"/>
          <dgm:bulletEnabled val="1"/>
        </dgm:presLayoutVars>
      </dgm:prSet>
      <dgm:spPr/>
    </dgm:pt>
    <dgm:pt modelId="{6ED82674-5039-44B0-A4DE-812A0AA7F33E}" type="pres">
      <dgm:prSet presAssocID="{57F72BC2-637B-42DA-8E9B-45DDB869C74C}" presName="nodeRect" presStyleLbl="alignNode1" presStyleIdx="3" presStyleCnt="6">
        <dgm:presLayoutVars>
          <dgm:bulletEnabled val="1"/>
        </dgm:presLayoutVars>
      </dgm:prSet>
      <dgm:spPr/>
    </dgm:pt>
    <dgm:pt modelId="{0B456B07-0E9A-4214-A395-187C54ED3F67}" type="pres">
      <dgm:prSet presAssocID="{283FAB8C-450D-4B06-A511-499742F9C0A0}" presName="sibTrans" presStyleCnt="0"/>
      <dgm:spPr/>
    </dgm:pt>
    <dgm:pt modelId="{8C7B647F-99E0-438B-A94E-0482D603D3EE}" type="pres">
      <dgm:prSet presAssocID="{9663FF12-5AD0-4576-977F-3F90743FEBB8}" presName="compositeNode" presStyleCnt="0">
        <dgm:presLayoutVars>
          <dgm:bulletEnabled val="1"/>
        </dgm:presLayoutVars>
      </dgm:prSet>
      <dgm:spPr/>
    </dgm:pt>
    <dgm:pt modelId="{5499769E-ACC3-46E0-97C4-2DDFB5C9B7A2}" type="pres">
      <dgm:prSet presAssocID="{9663FF12-5AD0-4576-977F-3F90743FEBB8}" presName="bgRect" presStyleLbl="alignNode1" presStyleIdx="4" presStyleCnt="6"/>
      <dgm:spPr/>
    </dgm:pt>
    <dgm:pt modelId="{252A9A2D-FE2F-41F5-BD3A-161EE1135BAA}" type="pres">
      <dgm:prSet presAssocID="{176F5D9A-3A55-45C9-9C90-EE8C7B038E67}" presName="sibTransNodeRect" presStyleLbl="alignNode1" presStyleIdx="4" presStyleCnt="6">
        <dgm:presLayoutVars>
          <dgm:chMax val="0"/>
          <dgm:bulletEnabled val="1"/>
        </dgm:presLayoutVars>
      </dgm:prSet>
      <dgm:spPr/>
    </dgm:pt>
    <dgm:pt modelId="{165431D2-99B1-41E1-85A5-9859E4DB63B9}" type="pres">
      <dgm:prSet presAssocID="{9663FF12-5AD0-4576-977F-3F90743FEBB8}" presName="nodeRect" presStyleLbl="alignNode1" presStyleIdx="4" presStyleCnt="6">
        <dgm:presLayoutVars>
          <dgm:bulletEnabled val="1"/>
        </dgm:presLayoutVars>
      </dgm:prSet>
      <dgm:spPr/>
    </dgm:pt>
    <dgm:pt modelId="{D8319B37-141A-48BF-B79E-EC7D5719F989}" type="pres">
      <dgm:prSet presAssocID="{176F5D9A-3A55-45C9-9C90-EE8C7B038E67}" presName="sibTrans" presStyleCnt="0"/>
      <dgm:spPr/>
    </dgm:pt>
    <dgm:pt modelId="{21902080-03A5-41F1-A82E-BC580E8C3550}" type="pres">
      <dgm:prSet presAssocID="{8D90C66A-BEA1-436C-A9B0-1DC9886DF355}" presName="compositeNode" presStyleCnt="0">
        <dgm:presLayoutVars>
          <dgm:bulletEnabled val="1"/>
        </dgm:presLayoutVars>
      </dgm:prSet>
      <dgm:spPr/>
    </dgm:pt>
    <dgm:pt modelId="{150216AD-8E37-49B4-AF50-D8433C70A0CF}" type="pres">
      <dgm:prSet presAssocID="{8D90C66A-BEA1-436C-A9B0-1DC9886DF355}" presName="bgRect" presStyleLbl="alignNode1" presStyleIdx="5" presStyleCnt="6"/>
      <dgm:spPr/>
    </dgm:pt>
    <dgm:pt modelId="{9D2298F0-37CD-4746-83F1-B491BF904DEE}" type="pres">
      <dgm:prSet presAssocID="{35A37E8E-A81D-470A-8F4B-844A27C08073}" presName="sibTransNodeRect" presStyleLbl="alignNode1" presStyleIdx="5" presStyleCnt="6">
        <dgm:presLayoutVars>
          <dgm:chMax val="0"/>
          <dgm:bulletEnabled val="1"/>
        </dgm:presLayoutVars>
      </dgm:prSet>
      <dgm:spPr/>
    </dgm:pt>
    <dgm:pt modelId="{1067C25D-5294-4D3D-AA74-42AA2CFA2FBD}" type="pres">
      <dgm:prSet presAssocID="{8D90C66A-BEA1-436C-A9B0-1DC9886DF355}" presName="nodeRect" presStyleLbl="alignNode1" presStyleIdx="5" presStyleCnt="6">
        <dgm:presLayoutVars>
          <dgm:bulletEnabled val="1"/>
        </dgm:presLayoutVars>
      </dgm:prSet>
      <dgm:spPr/>
    </dgm:pt>
  </dgm:ptLst>
  <dgm:cxnLst>
    <dgm:cxn modelId="{EFF29802-0869-46AD-A226-E6A1A7E9BB37}" srcId="{2F036A09-9A10-4F08-A47C-DD6846C85B92}" destId="{8DE98F7B-71E9-4DB9-914E-5986524021AD}" srcOrd="0" destOrd="0" parTransId="{1BF8D7AC-E02C-4896-982E-BD7FA88C7285}" sibTransId="{76EA2581-D9D6-4842-B54D-7FB28C491127}"/>
    <dgm:cxn modelId="{4D33500B-7F15-4B43-BCBC-C669DCF309AB}" type="presOf" srcId="{E135E4A7-DF42-4B95-B4B0-B1F287BB9916}" destId="{8B3D3238-8132-458F-8446-4426745AED55}" srcOrd="0" destOrd="0" presId="urn:microsoft.com/office/officeart/2016/7/layout/LinearBlockProcessNumbered"/>
    <dgm:cxn modelId="{365AA612-0498-4E6D-AB1F-12C8A2370138}" srcId="{2F036A09-9A10-4F08-A47C-DD6846C85B92}" destId="{8A5B4FC1-BB72-4B53-9047-868842FCE8EF}" srcOrd="1" destOrd="0" parTransId="{47C7EA47-6A4E-461B-B689-F5C052AD1051}" sibTransId="{E135E4A7-DF42-4B95-B4B0-B1F287BB9916}"/>
    <dgm:cxn modelId="{9625EC17-82A2-4A79-BEEE-8D3865740EA7}" srcId="{2F036A09-9A10-4F08-A47C-DD6846C85B92}" destId="{CC07C166-1F39-4A6B-8616-76D8BD385A36}" srcOrd="2" destOrd="0" parTransId="{8192E4DB-EF9E-4938-9E66-B013A547630D}" sibTransId="{8EF68356-2A18-4A3A-AE5D-F5F7406C6470}"/>
    <dgm:cxn modelId="{13E69620-EB0F-42A3-A718-4BC0899AC30F}" type="presOf" srcId="{76EA2581-D9D6-4842-B54D-7FB28C491127}" destId="{9ECE8AAE-6866-4FEA-8B33-39955C2B8AC0}" srcOrd="0" destOrd="0" presId="urn:microsoft.com/office/officeart/2016/7/layout/LinearBlockProcessNumbered"/>
    <dgm:cxn modelId="{FA3DA32C-F1CD-406A-A40F-35A24686114A}" type="presOf" srcId="{CC07C166-1F39-4A6B-8616-76D8BD385A36}" destId="{D4DDFED9-6330-4532-8F2B-6781F98DB6B5}" srcOrd="0" destOrd="0" presId="urn:microsoft.com/office/officeart/2016/7/layout/LinearBlockProcessNumbered"/>
    <dgm:cxn modelId="{357ECE31-5F97-4D4A-8C1D-FD4ED1E5689B}" type="presOf" srcId="{176F5D9A-3A55-45C9-9C90-EE8C7B038E67}" destId="{252A9A2D-FE2F-41F5-BD3A-161EE1135BAA}" srcOrd="0" destOrd="0" presId="urn:microsoft.com/office/officeart/2016/7/layout/LinearBlockProcessNumbered"/>
    <dgm:cxn modelId="{30277734-CEEB-41FD-A17F-D909A0983ACB}" type="presOf" srcId="{283FAB8C-450D-4B06-A511-499742F9C0A0}" destId="{9FBC6ABD-87B7-4316-B798-3B7F2C2C40EF}" srcOrd="0" destOrd="0" presId="urn:microsoft.com/office/officeart/2016/7/layout/LinearBlockProcessNumbered"/>
    <dgm:cxn modelId="{43953937-64F3-4392-9C08-DB02551E7CEA}" type="presOf" srcId="{8D90C66A-BEA1-436C-A9B0-1DC9886DF355}" destId="{150216AD-8E37-49B4-AF50-D8433C70A0CF}" srcOrd="0" destOrd="0" presId="urn:microsoft.com/office/officeart/2016/7/layout/LinearBlockProcessNumbered"/>
    <dgm:cxn modelId="{5459773F-417D-4049-9D0D-7646C78FE9F7}" type="presOf" srcId="{35A37E8E-A81D-470A-8F4B-844A27C08073}" destId="{9D2298F0-37CD-4746-83F1-B491BF904DEE}" srcOrd="0" destOrd="0" presId="urn:microsoft.com/office/officeart/2016/7/layout/LinearBlockProcessNumbered"/>
    <dgm:cxn modelId="{6DBF1D62-2D58-4B9C-832B-6CD6D8A0D596}" type="presOf" srcId="{9663FF12-5AD0-4576-977F-3F90743FEBB8}" destId="{5499769E-ACC3-46E0-97C4-2DDFB5C9B7A2}" srcOrd="0" destOrd="0" presId="urn:microsoft.com/office/officeart/2016/7/layout/LinearBlockProcessNumbered"/>
    <dgm:cxn modelId="{8D583744-9B46-437A-8265-7A4091381B29}" srcId="{2F036A09-9A10-4F08-A47C-DD6846C85B92}" destId="{9663FF12-5AD0-4576-977F-3F90743FEBB8}" srcOrd="4" destOrd="0" parTransId="{1C99AB11-A8C7-4B05-B35B-54081785BCBA}" sibTransId="{176F5D9A-3A55-45C9-9C90-EE8C7B038E67}"/>
    <dgm:cxn modelId="{146D9E85-38F8-4ED9-9525-DC817A17CBF0}" type="presOf" srcId="{2F036A09-9A10-4F08-A47C-DD6846C85B92}" destId="{93B9E321-DE12-4CB5-B5FE-B53BC2314DDB}" srcOrd="0" destOrd="0" presId="urn:microsoft.com/office/officeart/2016/7/layout/LinearBlockProcessNumbered"/>
    <dgm:cxn modelId="{AC15B190-EB04-4588-9C32-3F0A2A42AC51}" srcId="{2F036A09-9A10-4F08-A47C-DD6846C85B92}" destId="{57F72BC2-637B-42DA-8E9B-45DDB869C74C}" srcOrd="3" destOrd="0" parTransId="{69F6EF30-D6B6-44D5-BD4B-4C7F745A2631}" sibTransId="{283FAB8C-450D-4B06-A511-499742F9C0A0}"/>
    <dgm:cxn modelId="{E2EDB0A9-3C7E-4270-9C92-55163B791419}" type="presOf" srcId="{8EF68356-2A18-4A3A-AE5D-F5F7406C6470}" destId="{F93BDBEF-E2F6-4F41-871D-EB36DEA6456D}" srcOrd="0" destOrd="0" presId="urn:microsoft.com/office/officeart/2016/7/layout/LinearBlockProcessNumbered"/>
    <dgm:cxn modelId="{AFD928B1-C3E5-43B9-955B-7B51A80FF59B}" type="presOf" srcId="{8A5B4FC1-BB72-4B53-9047-868842FCE8EF}" destId="{F85B2845-009D-4DDA-8FB0-27076D4277DE}" srcOrd="1" destOrd="0" presId="urn:microsoft.com/office/officeart/2016/7/layout/LinearBlockProcessNumbered"/>
    <dgm:cxn modelId="{2F8F61BA-5114-4270-9DA3-E215BA719936}" type="presOf" srcId="{8DE98F7B-71E9-4DB9-914E-5986524021AD}" destId="{7303F553-6663-414F-9C1D-08627AE6D91B}" srcOrd="1" destOrd="0" presId="urn:microsoft.com/office/officeart/2016/7/layout/LinearBlockProcessNumbered"/>
    <dgm:cxn modelId="{0C9F86C7-4AF8-46CD-A4F9-FE112DB7897B}" type="presOf" srcId="{57F72BC2-637B-42DA-8E9B-45DDB869C74C}" destId="{6ED82674-5039-44B0-A4DE-812A0AA7F33E}" srcOrd="1" destOrd="0" presId="urn:microsoft.com/office/officeart/2016/7/layout/LinearBlockProcessNumbered"/>
    <dgm:cxn modelId="{E3BB64C9-A790-4046-B89A-2A28CE515E19}" type="presOf" srcId="{8DE98F7B-71E9-4DB9-914E-5986524021AD}" destId="{5AAD2B40-C1A8-4464-973D-F461B863B862}" srcOrd="0" destOrd="0" presId="urn:microsoft.com/office/officeart/2016/7/layout/LinearBlockProcessNumbered"/>
    <dgm:cxn modelId="{2E3D2CDD-11F6-4404-8F16-E1070668150B}" type="presOf" srcId="{CC07C166-1F39-4A6B-8616-76D8BD385A36}" destId="{D1155B43-390E-4FFF-824B-A1CAB40E427F}" srcOrd="1" destOrd="0" presId="urn:microsoft.com/office/officeart/2016/7/layout/LinearBlockProcessNumbered"/>
    <dgm:cxn modelId="{E86D5FDF-CFBB-412C-A1F6-AF64192BF667}" srcId="{2F036A09-9A10-4F08-A47C-DD6846C85B92}" destId="{8D90C66A-BEA1-436C-A9B0-1DC9886DF355}" srcOrd="5" destOrd="0" parTransId="{9881B26D-1C22-4BB9-BEB9-4E73B1E2432A}" sibTransId="{35A37E8E-A81D-470A-8F4B-844A27C08073}"/>
    <dgm:cxn modelId="{313175E0-26B4-45CA-9B99-CF8AA89AC0D1}" type="presOf" srcId="{9663FF12-5AD0-4576-977F-3F90743FEBB8}" destId="{165431D2-99B1-41E1-85A5-9859E4DB63B9}" srcOrd="1" destOrd="0" presId="urn:microsoft.com/office/officeart/2016/7/layout/LinearBlockProcessNumbered"/>
    <dgm:cxn modelId="{D1A5E3EA-C759-444C-BB48-2D561DF7DE69}" type="presOf" srcId="{8A5B4FC1-BB72-4B53-9047-868842FCE8EF}" destId="{D41BF8F7-E45E-4402-8F60-203C86FDD91E}" srcOrd="0" destOrd="0" presId="urn:microsoft.com/office/officeart/2016/7/layout/LinearBlockProcessNumbered"/>
    <dgm:cxn modelId="{0785D1F7-9225-4A9B-B14F-23E48734A752}" type="presOf" srcId="{8D90C66A-BEA1-436C-A9B0-1DC9886DF355}" destId="{1067C25D-5294-4D3D-AA74-42AA2CFA2FBD}" srcOrd="1" destOrd="0" presId="urn:microsoft.com/office/officeart/2016/7/layout/LinearBlockProcessNumbered"/>
    <dgm:cxn modelId="{5B6649F9-2181-43F3-ADCB-B22A899F6130}" type="presOf" srcId="{57F72BC2-637B-42DA-8E9B-45DDB869C74C}" destId="{8CCC2389-6313-418C-9706-E8A182E74942}" srcOrd="0" destOrd="0" presId="urn:microsoft.com/office/officeart/2016/7/layout/LinearBlockProcessNumbered"/>
    <dgm:cxn modelId="{ED5A7ED7-CF74-4245-8569-A8C5861BFB52}" type="presParOf" srcId="{93B9E321-DE12-4CB5-B5FE-B53BC2314DDB}" destId="{69AAE55B-66AA-492F-9B31-AFE6BE57380E}" srcOrd="0" destOrd="0" presId="urn:microsoft.com/office/officeart/2016/7/layout/LinearBlockProcessNumbered"/>
    <dgm:cxn modelId="{D7D36077-F95D-45F0-98D1-61FA82393356}" type="presParOf" srcId="{69AAE55B-66AA-492F-9B31-AFE6BE57380E}" destId="{5AAD2B40-C1A8-4464-973D-F461B863B862}" srcOrd="0" destOrd="0" presId="urn:microsoft.com/office/officeart/2016/7/layout/LinearBlockProcessNumbered"/>
    <dgm:cxn modelId="{B9392C8D-2F2E-4F89-8FF8-5088F9F5109C}" type="presParOf" srcId="{69AAE55B-66AA-492F-9B31-AFE6BE57380E}" destId="{9ECE8AAE-6866-4FEA-8B33-39955C2B8AC0}" srcOrd="1" destOrd="0" presId="urn:microsoft.com/office/officeart/2016/7/layout/LinearBlockProcessNumbered"/>
    <dgm:cxn modelId="{69B891BC-6D74-4114-BD4A-72716B287A4B}" type="presParOf" srcId="{69AAE55B-66AA-492F-9B31-AFE6BE57380E}" destId="{7303F553-6663-414F-9C1D-08627AE6D91B}" srcOrd="2" destOrd="0" presId="urn:microsoft.com/office/officeart/2016/7/layout/LinearBlockProcessNumbered"/>
    <dgm:cxn modelId="{6697FA8C-0632-4519-A170-64F703452743}" type="presParOf" srcId="{93B9E321-DE12-4CB5-B5FE-B53BC2314DDB}" destId="{1DE2FB00-FA35-4577-A70D-E0B4BCCB2EB9}" srcOrd="1" destOrd="0" presId="urn:microsoft.com/office/officeart/2016/7/layout/LinearBlockProcessNumbered"/>
    <dgm:cxn modelId="{847AAA70-96FE-41A4-A2E7-4F99FACD9561}" type="presParOf" srcId="{93B9E321-DE12-4CB5-B5FE-B53BC2314DDB}" destId="{A9D10A3C-15C9-45B8-8484-5DCF390DEDD4}" srcOrd="2" destOrd="0" presId="urn:microsoft.com/office/officeart/2016/7/layout/LinearBlockProcessNumbered"/>
    <dgm:cxn modelId="{9A05AA59-C4E9-4D04-B946-8564EF12F0D1}" type="presParOf" srcId="{A9D10A3C-15C9-45B8-8484-5DCF390DEDD4}" destId="{D41BF8F7-E45E-4402-8F60-203C86FDD91E}" srcOrd="0" destOrd="0" presId="urn:microsoft.com/office/officeart/2016/7/layout/LinearBlockProcessNumbered"/>
    <dgm:cxn modelId="{0ACD9E71-4D53-477B-B32D-8CAAD5F18EE0}" type="presParOf" srcId="{A9D10A3C-15C9-45B8-8484-5DCF390DEDD4}" destId="{8B3D3238-8132-458F-8446-4426745AED55}" srcOrd="1" destOrd="0" presId="urn:microsoft.com/office/officeart/2016/7/layout/LinearBlockProcessNumbered"/>
    <dgm:cxn modelId="{CDE71AF9-7DDA-4B83-8925-18C38A6915BB}" type="presParOf" srcId="{A9D10A3C-15C9-45B8-8484-5DCF390DEDD4}" destId="{F85B2845-009D-4DDA-8FB0-27076D4277DE}" srcOrd="2" destOrd="0" presId="urn:microsoft.com/office/officeart/2016/7/layout/LinearBlockProcessNumbered"/>
    <dgm:cxn modelId="{ECBCE7F5-C5D7-4ACD-BE4F-446232003241}" type="presParOf" srcId="{93B9E321-DE12-4CB5-B5FE-B53BC2314DDB}" destId="{26221CF2-0866-43AF-B600-D81E7BAB279A}" srcOrd="3" destOrd="0" presId="urn:microsoft.com/office/officeart/2016/7/layout/LinearBlockProcessNumbered"/>
    <dgm:cxn modelId="{64023E7F-E668-4154-8428-1A1603BAB7B4}" type="presParOf" srcId="{93B9E321-DE12-4CB5-B5FE-B53BC2314DDB}" destId="{5960A183-AFFD-4DD9-A678-8E42DAF520F5}" srcOrd="4" destOrd="0" presId="urn:microsoft.com/office/officeart/2016/7/layout/LinearBlockProcessNumbered"/>
    <dgm:cxn modelId="{65497BA4-E1B2-4FC2-B717-DB31A627301B}" type="presParOf" srcId="{5960A183-AFFD-4DD9-A678-8E42DAF520F5}" destId="{D4DDFED9-6330-4532-8F2B-6781F98DB6B5}" srcOrd="0" destOrd="0" presId="urn:microsoft.com/office/officeart/2016/7/layout/LinearBlockProcessNumbered"/>
    <dgm:cxn modelId="{726C8203-7FFB-490A-B892-2F54ECF9A967}" type="presParOf" srcId="{5960A183-AFFD-4DD9-A678-8E42DAF520F5}" destId="{F93BDBEF-E2F6-4F41-871D-EB36DEA6456D}" srcOrd="1" destOrd="0" presId="urn:microsoft.com/office/officeart/2016/7/layout/LinearBlockProcessNumbered"/>
    <dgm:cxn modelId="{554DA829-7899-40A7-8B8A-F77035EC43E5}" type="presParOf" srcId="{5960A183-AFFD-4DD9-A678-8E42DAF520F5}" destId="{D1155B43-390E-4FFF-824B-A1CAB40E427F}" srcOrd="2" destOrd="0" presId="urn:microsoft.com/office/officeart/2016/7/layout/LinearBlockProcessNumbered"/>
    <dgm:cxn modelId="{5560064F-BE75-4BE9-8FFC-33DC46DFFCCB}" type="presParOf" srcId="{93B9E321-DE12-4CB5-B5FE-B53BC2314DDB}" destId="{FC7A79AB-CDF5-4913-AA83-1AD29FA48EAE}" srcOrd="5" destOrd="0" presId="urn:microsoft.com/office/officeart/2016/7/layout/LinearBlockProcessNumbered"/>
    <dgm:cxn modelId="{24D61F3A-FBB7-4A92-A52B-4E780CA2D0E9}" type="presParOf" srcId="{93B9E321-DE12-4CB5-B5FE-B53BC2314DDB}" destId="{14F052C7-D3EA-4466-9793-2ED2F3135C5C}" srcOrd="6" destOrd="0" presId="urn:microsoft.com/office/officeart/2016/7/layout/LinearBlockProcessNumbered"/>
    <dgm:cxn modelId="{70F220AF-A48D-4DA7-9475-D45B6B6139AA}" type="presParOf" srcId="{14F052C7-D3EA-4466-9793-2ED2F3135C5C}" destId="{8CCC2389-6313-418C-9706-E8A182E74942}" srcOrd="0" destOrd="0" presId="urn:microsoft.com/office/officeart/2016/7/layout/LinearBlockProcessNumbered"/>
    <dgm:cxn modelId="{EAEB8973-C333-48B8-BE30-C2B4D2305FB4}" type="presParOf" srcId="{14F052C7-D3EA-4466-9793-2ED2F3135C5C}" destId="{9FBC6ABD-87B7-4316-B798-3B7F2C2C40EF}" srcOrd="1" destOrd="0" presId="urn:microsoft.com/office/officeart/2016/7/layout/LinearBlockProcessNumbered"/>
    <dgm:cxn modelId="{9980E60E-87A3-4660-B28D-6745F0FF876D}" type="presParOf" srcId="{14F052C7-D3EA-4466-9793-2ED2F3135C5C}" destId="{6ED82674-5039-44B0-A4DE-812A0AA7F33E}" srcOrd="2" destOrd="0" presId="urn:microsoft.com/office/officeart/2016/7/layout/LinearBlockProcessNumbered"/>
    <dgm:cxn modelId="{3EF8A6A0-9FDB-459F-9E06-CB88CF376251}" type="presParOf" srcId="{93B9E321-DE12-4CB5-B5FE-B53BC2314DDB}" destId="{0B456B07-0E9A-4214-A395-187C54ED3F67}" srcOrd="7" destOrd="0" presId="urn:microsoft.com/office/officeart/2016/7/layout/LinearBlockProcessNumbered"/>
    <dgm:cxn modelId="{9621CD45-2CA5-4FA0-B175-4914ADB8DD66}" type="presParOf" srcId="{93B9E321-DE12-4CB5-B5FE-B53BC2314DDB}" destId="{8C7B647F-99E0-438B-A94E-0482D603D3EE}" srcOrd="8" destOrd="0" presId="urn:microsoft.com/office/officeart/2016/7/layout/LinearBlockProcessNumbered"/>
    <dgm:cxn modelId="{5AFC972C-EB91-4362-9AF8-60A12310D3C1}" type="presParOf" srcId="{8C7B647F-99E0-438B-A94E-0482D603D3EE}" destId="{5499769E-ACC3-46E0-97C4-2DDFB5C9B7A2}" srcOrd="0" destOrd="0" presId="urn:microsoft.com/office/officeart/2016/7/layout/LinearBlockProcessNumbered"/>
    <dgm:cxn modelId="{A2B39DA6-5349-46F8-AA8B-366A4FFF9C03}" type="presParOf" srcId="{8C7B647F-99E0-438B-A94E-0482D603D3EE}" destId="{252A9A2D-FE2F-41F5-BD3A-161EE1135BAA}" srcOrd="1" destOrd="0" presId="urn:microsoft.com/office/officeart/2016/7/layout/LinearBlockProcessNumbered"/>
    <dgm:cxn modelId="{789FFC69-D7FA-4649-B9B7-045C3F078681}" type="presParOf" srcId="{8C7B647F-99E0-438B-A94E-0482D603D3EE}" destId="{165431D2-99B1-41E1-85A5-9859E4DB63B9}" srcOrd="2" destOrd="0" presId="urn:microsoft.com/office/officeart/2016/7/layout/LinearBlockProcessNumbered"/>
    <dgm:cxn modelId="{2116B2AD-C67A-4E7B-988A-84BFEC461C5F}" type="presParOf" srcId="{93B9E321-DE12-4CB5-B5FE-B53BC2314DDB}" destId="{D8319B37-141A-48BF-B79E-EC7D5719F989}" srcOrd="9" destOrd="0" presId="urn:microsoft.com/office/officeart/2016/7/layout/LinearBlockProcessNumbered"/>
    <dgm:cxn modelId="{AEFFC489-DE53-447B-B320-AE023ACE3467}" type="presParOf" srcId="{93B9E321-DE12-4CB5-B5FE-B53BC2314DDB}" destId="{21902080-03A5-41F1-A82E-BC580E8C3550}" srcOrd="10" destOrd="0" presId="urn:microsoft.com/office/officeart/2016/7/layout/LinearBlockProcessNumbered"/>
    <dgm:cxn modelId="{799A866A-BA7B-47C5-8792-E467F6E70429}" type="presParOf" srcId="{21902080-03A5-41F1-A82E-BC580E8C3550}" destId="{150216AD-8E37-49B4-AF50-D8433C70A0CF}" srcOrd="0" destOrd="0" presId="urn:microsoft.com/office/officeart/2016/7/layout/LinearBlockProcessNumbered"/>
    <dgm:cxn modelId="{57D32084-8C09-44FE-93EF-9821D1858168}" type="presParOf" srcId="{21902080-03A5-41F1-A82E-BC580E8C3550}" destId="{9D2298F0-37CD-4746-83F1-B491BF904DEE}" srcOrd="1" destOrd="0" presId="urn:microsoft.com/office/officeart/2016/7/layout/LinearBlockProcessNumbered"/>
    <dgm:cxn modelId="{3CFE9C8B-5639-491D-B0CF-55354882A504}" type="presParOf" srcId="{21902080-03A5-41F1-A82E-BC580E8C3550}" destId="{1067C25D-5294-4D3D-AA74-42AA2CFA2FBD}"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0216C-2B56-4085-AA72-9858D72F31D4}">
      <dsp:nvSpPr>
        <dsp:cNvPr id="0" name=""/>
        <dsp:cNvSpPr/>
      </dsp:nvSpPr>
      <dsp:spPr>
        <a:xfrm>
          <a:off x="0" y="217758"/>
          <a:ext cx="4543417" cy="407745"/>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Goudy Old Style"/>
            </a:rPr>
            <a:t>Self-Governance</a:t>
          </a:r>
          <a:endParaRPr lang="en-US" sz="1700" kern="1200"/>
        </a:p>
      </dsp:txBody>
      <dsp:txXfrm>
        <a:off x="19904" y="237662"/>
        <a:ext cx="4503609" cy="367937"/>
      </dsp:txXfrm>
    </dsp:sp>
    <dsp:sp modelId="{0E2D08AA-3C66-45E0-92F5-5C0F962F6647}">
      <dsp:nvSpPr>
        <dsp:cNvPr id="0" name=""/>
        <dsp:cNvSpPr/>
      </dsp:nvSpPr>
      <dsp:spPr>
        <a:xfrm>
          <a:off x="0" y="625503"/>
          <a:ext cx="4543417"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5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a:latin typeface="Goudy Old Style"/>
            </a:rPr>
            <a:t>Student-led and student-run!</a:t>
          </a:r>
          <a:endParaRPr lang="en-US" sz="1300" kern="1200"/>
        </a:p>
      </dsp:txBody>
      <dsp:txXfrm>
        <a:off x="0" y="625503"/>
        <a:ext cx="4543417" cy="281520"/>
      </dsp:txXfrm>
    </dsp:sp>
    <dsp:sp modelId="{69935CA7-726E-4852-8D3F-20EB37AF16B7}">
      <dsp:nvSpPr>
        <dsp:cNvPr id="0" name=""/>
        <dsp:cNvSpPr/>
      </dsp:nvSpPr>
      <dsp:spPr>
        <a:xfrm>
          <a:off x="0" y="907023"/>
          <a:ext cx="4543417" cy="407745"/>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Goudy Old Style"/>
            </a:rPr>
            <a:t>Integrity</a:t>
          </a:r>
          <a:endParaRPr lang="en-US" sz="1700" kern="1200"/>
        </a:p>
      </dsp:txBody>
      <dsp:txXfrm>
        <a:off x="19904" y="926927"/>
        <a:ext cx="4503609" cy="367937"/>
      </dsp:txXfrm>
    </dsp:sp>
    <dsp:sp modelId="{2245984C-E981-4F3B-BE06-7A583018ABFB}">
      <dsp:nvSpPr>
        <dsp:cNvPr id="0" name=""/>
        <dsp:cNvSpPr/>
      </dsp:nvSpPr>
      <dsp:spPr>
        <a:xfrm>
          <a:off x="0" y="1314768"/>
          <a:ext cx="4543417"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5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a:latin typeface="Goudy Old Style"/>
            </a:rPr>
            <a:t> We walk the walk!</a:t>
          </a:r>
        </a:p>
      </dsp:txBody>
      <dsp:txXfrm>
        <a:off x="0" y="1314768"/>
        <a:ext cx="4543417" cy="281520"/>
      </dsp:txXfrm>
    </dsp:sp>
    <dsp:sp modelId="{840D9CAF-C8B3-46B0-B7E5-8E7A07A98493}">
      <dsp:nvSpPr>
        <dsp:cNvPr id="0" name=""/>
        <dsp:cNvSpPr/>
      </dsp:nvSpPr>
      <dsp:spPr>
        <a:xfrm>
          <a:off x="0" y="1596288"/>
          <a:ext cx="4543417" cy="407745"/>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Goudy Old Style"/>
            </a:rPr>
            <a:t>Experimentation</a:t>
          </a:r>
        </a:p>
      </dsp:txBody>
      <dsp:txXfrm>
        <a:off x="19904" y="1616192"/>
        <a:ext cx="4503609" cy="367937"/>
      </dsp:txXfrm>
    </dsp:sp>
    <dsp:sp modelId="{B01B9D3B-8580-44AE-8D9B-511A4F7BCAEA}">
      <dsp:nvSpPr>
        <dsp:cNvPr id="0" name=""/>
        <dsp:cNvSpPr/>
      </dsp:nvSpPr>
      <dsp:spPr>
        <a:xfrm>
          <a:off x="0" y="2004033"/>
          <a:ext cx="4543417"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5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a:latin typeface="Goudy Old Style"/>
            </a:rPr>
            <a:t>Try new things and ideas! </a:t>
          </a:r>
        </a:p>
      </dsp:txBody>
      <dsp:txXfrm>
        <a:off x="0" y="2004033"/>
        <a:ext cx="4543417" cy="281520"/>
      </dsp:txXfrm>
    </dsp:sp>
    <dsp:sp modelId="{5AE2B26B-123B-46DF-92EA-F9469E040D54}">
      <dsp:nvSpPr>
        <dsp:cNvPr id="0" name=""/>
        <dsp:cNvSpPr/>
      </dsp:nvSpPr>
      <dsp:spPr>
        <a:xfrm>
          <a:off x="0" y="2285553"/>
          <a:ext cx="4543417" cy="407745"/>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Goudy Old Style"/>
            </a:rPr>
            <a:t>Collaboration</a:t>
          </a:r>
          <a:endParaRPr lang="en-US" sz="1700" kern="1200"/>
        </a:p>
      </dsp:txBody>
      <dsp:txXfrm>
        <a:off x="19904" y="2305457"/>
        <a:ext cx="4503609" cy="367937"/>
      </dsp:txXfrm>
    </dsp:sp>
    <dsp:sp modelId="{384B0305-CA79-4CDA-AD2B-8CA0A62E5579}">
      <dsp:nvSpPr>
        <dsp:cNvPr id="0" name=""/>
        <dsp:cNvSpPr/>
      </dsp:nvSpPr>
      <dsp:spPr>
        <a:xfrm>
          <a:off x="0" y="2693299"/>
          <a:ext cx="4543417" cy="404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5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a:latin typeface="Goudy Old Style"/>
            </a:rPr>
            <a:t>"There is no joy in working alone!" E.g. the USG collaborated with the Arts Club on a "Design Your Hydroflask" event.</a:t>
          </a:r>
        </a:p>
      </dsp:txBody>
      <dsp:txXfrm>
        <a:off x="0" y="2693299"/>
        <a:ext cx="4543417" cy="404685"/>
      </dsp:txXfrm>
    </dsp:sp>
    <dsp:sp modelId="{EEACF98E-5354-482E-BFC3-09F22BD723C8}">
      <dsp:nvSpPr>
        <dsp:cNvPr id="0" name=""/>
        <dsp:cNvSpPr/>
      </dsp:nvSpPr>
      <dsp:spPr>
        <a:xfrm>
          <a:off x="0" y="3097984"/>
          <a:ext cx="4543417" cy="407745"/>
        </a:xfrm>
        <a:prstGeom prst="round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Goudy Old Style"/>
            </a:rPr>
            <a:t>Advocacy/Activism</a:t>
          </a:r>
        </a:p>
      </dsp:txBody>
      <dsp:txXfrm>
        <a:off x="19904" y="3117888"/>
        <a:ext cx="4503609" cy="367937"/>
      </dsp:txXfrm>
    </dsp:sp>
    <dsp:sp modelId="{A689E67A-4D3F-4637-93C6-78C36BC777A6}">
      <dsp:nvSpPr>
        <dsp:cNvPr id="0" name=""/>
        <dsp:cNvSpPr/>
      </dsp:nvSpPr>
      <dsp:spPr>
        <a:xfrm>
          <a:off x="0" y="3505729"/>
          <a:ext cx="4543417"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5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a:latin typeface="Goudy Old Style"/>
            </a:rPr>
            <a:t>Engaged citizenship means advocating for issues and people.</a:t>
          </a:r>
        </a:p>
      </dsp:txBody>
      <dsp:txXfrm>
        <a:off x="0" y="3505729"/>
        <a:ext cx="4543417" cy="281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B3EDE-380B-4419-B01D-5007A91FFD83}">
      <dsp:nvSpPr>
        <dsp:cNvPr id="0" name=""/>
        <dsp:cNvSpPr/>
      </dsp:nvSpPr>
      <dsp:spPr>
        <a:xfrm>
          <a:off x="87904" y="2124334"/>
          <a:ext cx="406422" cy="579363"/>
        </a:xfrm>
        <a:prstGeom prst="homePlate">
          <a:avLst>
            <a:gd name="adj" fmla="val 4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2/9</a:t>
          </a:r>
        </a:p>
      </dsp:txBody>
      <dsp:txXfrm>
        <a:off x="87904" y="2124334"/>
        <a:ext cx="325138" cy="579363"/>
      </dsp:txXfrm>
    </dsp:sp>
    <dsp:sp modelId="{B09B1FCF-308A-4B9F-980D-F6FAB60C51EF}">
      <dsp:nvSpPr>
        <dsp:cNvPr id="0" name=""/>
        <dsp:cNvSpPr/>
      </dsp:nvSpPr>
      <dsp:spPr>
        <a:xfrm>
          <a:off x="8877" y="0"/>
          <a:ext cx="564475"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Black History Month scavenger hunt</a:t>
          </a:r>
        </a:p>
      </dsp:txBody>
      <dsp:txXfrm>
        <a:off x="8877" y="0"/>
        <a:ext cx="564475" cy="1544970"/>
      </dsp:txXfrm>
    </dsp:sp>
    <dsp:sp modelId="{FF7CA376-3277-48AD-B336-C5440EE26335}">
      <dsp:nvSpPr>
        <dsp:cNvPr id="0" name=""/>
        <dsp:cNvSpPr/>
      </dsp:nvSpPr>
      <dsp:spPr>
        <a:xfrm>
          <a:off x="494326" y="2414015"/>
          <a:ext cx="205183" cy="0"/>
        </a:xfrm>
        <a:custGeom>
          <a:avLst/>
          <a:gdLst/>
          <a:ahLst/>
          <a:cxnLst/>
          <a:rect l="0" t="0" r="0" b="0"/>
          <a:pathLst>
            <a:path>
              <a:moveTo>
                <a:pt x="0" y="0"/>
              </a:moveTo>
              <a:lnTo>
                <a:pt x="205183"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3AA2AA0-27C3-4E14-AAA0-192EECFECB10}">
      <dsp:nvSpPr>
        <dsp:cNvPr id="0" name=""/>
        <dsp:cNvSpPr/>
      </dsp:nvSpPr>
      <dsp:spPr>
        <a:xfrm>
          <a:off x="291115"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5DF36F7-79E4-4A39-B4DA-08566AC76AFC}">
      <dsp:nvSpPr>
        <dsp:cNvPr id="0" name=""/>
        <dsp:cNvSpPr/>
      </dsp:nvSpPr>
      <dsp:spPr>
        <a:xfrm>
          <a:off x="256668" y="1544970"/>
          <a:ext cx="68894"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8B7E585-1DEC-4555-8326-DC322CE6A0D9}">
      <dsp:nvSpPr>
        <dsp:cNvPr id="0" name=""/>
        <dsp:cNvSpPr/>
      </dsp:nvSpPr>
      <dsp:spPr>
        <a:xfrm>
          <a:off x="699510" y="2124334"/>
          <a:ext cx="648807"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2/</a:t>
          </a:r>
        </a:p>
        <a:p>
          <a:pPr marL="0" lvl="0" indent="0" algn="ctr" defTabSz="488950">
            <a:lnSpc>
              <a:spcPct val="90000"/>
            </a:lnSpc>
            <a:spcBef>
              <a:spcPct val="0"/>
            </a:spcBef>
            <a:spcAft>
              <a:spcPct val="35000"/>
            </a:spcAft>
            <a:buNone/>
          </a:pPr>
          <a:r>
            <a:rPr lang="en-US" sz="1100" kern="1200"/>
            <a:t>28</a:t>
          </a:r>
        </a:p>
      </dsp:txBody>
      <dsp:txXfrm>
        <a:off x="842416" y="2251944"/>
        <a:ext cx="362995" cy="324143"/>
      </dsp:txXfrm>
    </dsp:sp>
    <dsp:sp modelId="{E6B3F149-FD9C-4184-B517-50DE17DC9F42}">
      <dsp:nvSpPr>
        <dsp:cNvPr id="0" name=""/>
        <dsp:cNvSpPr/>
      </dsp:nvSpPr>
      <dsp:spPr>
        <a:xfrm>
          <a:off x="573353" y="3283061"/>
          <a:ext cx="901121"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“Plan Your Semester” giveaway</a:t>
          </a:r>
        </a:p>
      </dsp:txBody>
      <dsp:txXfrm>
        <a:off x="573353" y="3283061"/>
        <a:ext cx="901121" cy="1544970"/>
      </dsp:txXfrm>
    </dsp:sp>
    <dsp:sp modelId="{89A522A2-C968-4BB0-AA0D-5C276045D013}">
      <dsp:nvSpPr>
        <dsp:cNvPr id="0" name=""/>
        <dsp:cNvSpPr/>
      </dsp:nvSpPr>
      <dsp:spPr>
        <a:xfrm>
          <a:off x="1348318" y="2414015"/>
          <a:ext cx="236919" cy="0"/>
        </a:xfrm>
        <a:custGeom>
          <a:avLst/>
          <a:gdLst/>
          <a:ahLst/>
          <a:cxnLst/>
          <a:rect l="0" t="0" r="0" b="0"/>
          <a:pathLst>
            <a:path>
              <a:moveTo>
                <a:pt x="0" y="0"/>
              </a:moveTo>
              <a:lnTo>
                <a:pt x="236919"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A3567F5-3505-4A84-B150-84541A114DAE}">
      <dsp:nvSpPr>
        <dsp:cNvPr id="0" name=""/>
        <dsp:cNvSpPr/>
      </dsp:nvSpPr>
      <dsp:spPr>
        <a:xfrm>
          <a:off x="1023914"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C2BEDA3-A6CB-4551-9245-20E856721676}">
      <dsp:nvSpPr>
        <dsp:cNvPr id="0" name=""/>
        <dsp:cNvSpPr/>
      </dsp:nvSpPr>
      <dsp:spPr>
        <a:xfrm>
          <a:off x="968923" y="3186501"/>
          <a:ext cx="109981"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65EFEF8-A53C-44AF-BC91-8C09EACEEFFF}">
      <dsp:nvSpPr>
        <dsp:cNvPr id="0" name=""/>
        <dsp:cNvSpPr/>
      </dsp:nvSpPr>
      <dsp:spPr>
        <a:xfrm>
          <a:off x="1585237" y="2124334"/>
          <a:ext cx="5696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3/1</a:t>
          </a:r>
        </a:p>
      </dsp:txBody>
      <dsp:txXfrm>
        <a:off x="1722899" y="2264347"/>
        <a:ext cx="294310" cy="299337"/>
      </dsp:txXfrm>
    </dsp:sp>
    <dsp:sp modelId="{09662CB4-B9F5-45E2-B0F7-DB3290D5A154}">
      <dsp:nvSpPr>
        <dsp:cNvPr id="0" name=""/>
        <dsp:cNvSpPr/>
      </dsp:nvSpPr>
      <dsp:spPr>
        <a:xfrm>
          <a:off x="1474475" y="0"/>
          <a:ext cx="79115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$8 worth of WEPA free printing for students</a:t>
          </a:r>
        </a:p>
      </dsp:txBody>
      <dsp:txXfrm>
        <a:off x="1474475" y="0"/>
        <a:ext cx="791158" cy="1544970"/>
      </dsp:txXfrm>
    </dsp:sp>
    <dsp:sp modelId="{9ED64EDA-8343-4DF0-9862-FD476F116B7E}">
      <dsp:nvSpPr>
        <dsp:cNvPr id="0" name=""/>
        <dsp:cNvSpPr/>
      </dsp:nvSpPr>
      <dsp:spPr>
        <a:xfrm>
          <a:off x="2154871" y="2414015"/>
          <a:ext cx="221524" cy="0"/>
        </a:xfrm>
        <a:custGeom>
          <a:avLst/>
          <a:gdLst/>
          <a:ahLst/>
          <a:cxnLst/>
          <a:rect l="0" t="0" r="0" b="0"/>
          <a:pathLst>
            <a:path>
              <a:moveTo>
                <a:pt x="0" y="0"/>
              </a:moveTo>
              <a:lnTo>
                <a:pt x="221524"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3E0F528-3A05-4FB7-9369-F5DADBBADEC8}">
      <dsp:nvSpPr>
        <dsp:cNvPr id="0" name=""/>
        <dsp:cNvSpPr/>
      </dsp:nvSpPr>
      <dsp:spPr>
        <a:xfrm>
          <a:off x="1870054"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290B6EA-90EF-4C08-84A8-FC26570C24F1}">
      <dsp:nvSpPr>
        <dsp:cNvPr id="0" name=""/>
        <dsp:cNvSpPr/>
      </dsp:nvSpPr>
      <dsp:spPr>
        <a:xfrm>
          <a:off x="1821774" y="1544970"/>
          <a:ext cx="96560"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FC2DC142-84DA-4C9C-BD96-3F7BF47C38A3}">
      <dsp:nvSpPr>
        <dsp:cNvPr id="0" name=""/>
        <dsp:cNvSpPr/>
      </dsp:nvSpPr>
      <dsp:spPr>
        <a:xfrm>
          <a:off x="2376396" y="2124334"/>
          <a:ext cx="5696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3/9</a:t>
          </a:r>
        </a:p>
      </dsp:txBody>
      <dsp:txXfrm>
        <a:off x="2514058" y="2264347"/>
        <a:ext cx="294310" cy="299337"/>
      </dsp:txXfrm>
    </dsp:sp>
    <dsp:sp modelId="{B7F9B23B-663E-454C-9A0C-5DAB565E25AB}">
      <dsp:nvSpPr>
        <dsp:cNvPr id="0" name=""/>
        <dsp:cNvSpPr/>
      </dsp:nvSpPr>
      <dsp:spPr>
        <a:xfrm>
          <a:off x="2265634" y="3283061"/>
          <a:ext cx="79115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Period Party</a:t>
          </a:r>
        </a:p>
      </dsp:txBody>
      <dsp:txXfrm>
        <a:off x="2265634" y="3283061"/>
        <a:ext cx="791158" cy="1544970"/>
      </dsp:txXfrm>
    </dsp:sp>
    <dsp:sp modelId="{94BF1864-8027-4AE8-BFD2-91F9661BC743}">
      <dsp:nvSpPr>
        <dsp:cNvPr id="0" name=""/>
        <dsp:cNvSpPr/>
      </dsp:nvSpPr>
      <dsp:spPr>
        <a:xfrm>
          <a:off x="2946030" y="2414015"/>
          <a:ext cx="235195" cy="0"/>
        </a:xfrm>
        <a:custGeom>
          <a:avLst/>
          <a:gdLst/>
          <a:ahLst/>
          <a:cxnLst/>
          <a:rect l="0" t="0" r="0" b="0"/>
          <a:pathLst>
            <a:path>
              <a:moveTo>
                <a:pt x="0" y="0"/>
              </a:moveTo>
              <a:lnTo>
                <a:pt x="235195"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BEFD4C2-311B-4282-B6DF-4FD2D1B5D65F}">
      <dsp:nvSpPr>
        <dsp:cNvPr id="0" name=""/>
        <dsp:cNvSpPr/>
      </dsp:nvSpPr>
      <dsp:spPr>
        <a:xfrm>
          <a:off x="2661213"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B47FA9A-566A-4873-87E0-E40BF8919779}">
      <dsp:nvSpPr>
        <dsp:cNvPr id="0" name=""/>
        <dsp:cNvSpPr/>
      </dsp:nvSpPr>
      <dsp:spPr>
        <a:xfrm>
          <a:off x="2612933" y="3186501"/>
          <a:ext cx="96560"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8EAC610B-FC2D-4E66-A096-2E23A75E8CE6}">
      <dsp:nvSpPr>
        <dsp:cNvPr id="0" name=""/>
        <dsp:cNvSpPr/>
      </dsp:nvSpPr>
      <dsp:spPr>
        <a:xfrm>
          <a:off x="3181226" y="2124334"/>
          <a:ext cx="63994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3/</a:t>
          </a:r>
        </a:p>
        <a:p>
          <a:pPr marL="0" lvl="0" indent="0" algn="ctr" defTabSz="488950">
            <a:lnSpc>
              <a:spcPct val="90000"/>
            </a:lnSpc>
            <a:spcBef>
              <a:spcPct val="0"/>
            </a:spcBef>
            <a:spcAft>
              <a:spcPct val="35000"/>
            </a:spcAft>
            <a:buNone/>
          </a:pPr>
          <a:r>
            <a:rPr lang="en-US" sz="1100" kern="1200"/>
            <a:t>23</a:t>
          </a:r>
        </a:p>
      </dsp:txBody>
      <dsp:txXfrm>
        <a:off x="3323763" y="2253378"/>
        <a:ext cx="354870" cy="321275"/>
      </dsp:txXfrm>
    </dsp:sp>
    <dsp:sp modelId="{4EBF67CA-7B13-4FE6-A5D4-F2B5DBB8EF10}">
      <dsp:nvSpPr>
        <dsp:cNvPr id="0" name=""/>
        <dsp:cNvSpPr/>
      </dsp:nvSpPr>
      <dsp:spPr>
        <a:xfrm>
          <a:off x="3056792" y="0"/>
          <a:ext cx="888811"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DIY Zen Garden</a:t>
          </a:r>
        </a:p>
      </dsp:txBody>
      <dsp:txXfrm>
        <a:off x="3056792" y="0"/>
        <a:ext cx="888811" cy="1544970"/>
      </dsp:txXfrm>
    </dsp:sp>
    <dsp:sp modelId="{61A8C36E-8A1B-40F2-AED1-4DCA68BADEF4}">
      <dsp:nvSpPr>
        <dsp:cNvPr id="0" name=""/>
        <dsp:cNvSpPr/>
      </dsp:nvSpPr>
      <dsp:spPr>
        <a:xfrm>
          <a:off x="3821170" y="2414015"/>
          <a:ext cx="250837" cy="0"/>
        </a:xfrm>
        <a:custGeom>
          <a:avLst/>
          <a:gdLst/>
          <a:ahLst/>
          <a:cxnLst/>
          <a:rect l="0" t="0" r="0" b="0"/>
          <a:pathLst>
            <a:path>
              <a:moveTo>
                <a:pt x="0" y="0"/>
              </a:moveTo>
              <a:lnTo>
                <a:pt x="250837"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F2BCF49-D21A-4CE2-AE95-81209766FB18}">
      <dsp:nvSpPr>
        <dsp:cNvPr id="0" name=""/>
        <dsp:cNvSpPr/>
      </dsp:nvSpPr>
      <dsp:spPr>
        <a:xfrm>
          <a:off x="3501198"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CC65804-80E2-457A-A25B-A52705EE142F}">
      <dsp:nvSpPr>
        <dsp:cNvPr id="0" name=""/>
        <dsp:cNvSpPr/>
      </dsp:nvSpPr>
      <dsp:spPr>
        <a:xfrm>
          <a:off x="3446959" y="1544970"/>
          <a:ext cx="108479"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18458F2-C6C1-4CA1-95FD-E5E7768E5C6B}">
      <dsp:nvSpPr>
        <dsp:cNvPr id="0" name=""/>
        <dsp:cNvSpPr/>
      </dsp:nvSpPr>
      <dsp:spPr>
        <a:xfrm>
          <a:off x="4072008" y="2124334"/>
          <a:ext cx="650078"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3/</a:t>
          </a:r>
        </a:p>
        <a:p>
          <a:pPr marL="0" lvl="0" indent="0" algn="ctr" defTabSz="488950">
            <a:lnSpc>
              <a:spcPct val="90000"/>
            </a:lnSpc>
            <a:spcBef>
              <a:spcPct val="0"/>
            </a:spcBef>
            <a:spcAft>
              <a:spcPct val="35000"/>
            </a:spcAft>
            <a:buNone/>
          </a:pPr>
          <a:r>
            <a:rPr lang="en-US" sz="1100" kern="1200"/>
            <a:t>28</a:t>
          </a:r>
        </a:p>
      </dsp:txBody>
      <dsp:txXfrm>
        <a:off x="4214967" y="2251742"/>
        <a:ext cx="364160" cy="324547"/>
      </dsp:txXfrm>
    </dsp:sp>
    <dsp:sp modelId="{5401E5BC-5137-49E4-9201-53966AC64854}">
      <dsp:nvSpPr>
        <dsp:cNvPr id="0" name=""/>
        <dsp:cNvSpPr/>
      </dsp:nvSpPr>
      <dsp:spPr>
        <a:xfrm>
          <a:off x="3945604" y="3283061"/>
          <a:ext cx="902886"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Stuff-A-Husky</a:t>
          </a:r>
        </a:p>
      </dsp:txBody>
      <dsp:txXfrm>
        <a:off x="3945604" y="3283061"/>
        <a:ext cx="902886" cy="1544970"/>
      </dsp:txXfrm>
    </dsp:sp>
    <dsp:sp modelId="{EFC2798D-D5A4-4DF9-8C5C-A8AE2248B389}">
      <dsp:nvSpPr>
        <dsp:cNvPr id="0" name=""/>
        <dsp:cNvSpPr/>
      </dsp:nvSpPr>
      <dsp:spPr>
        <a:xfrm>
          <a:off x="4722086" y="2414015"/>
          <a:ext cx="237166" cy="0"/>
        </a:xfrm>
        <a:custGeom>
          <a:avLst/>
          <a:gdLst/>
          <a:ahLst/>
          <a:cxnLst/>
          <a:rect l="0" t="0" r="0" b="0"/>
          <a:pathLst>
            <a:path>
              <a:moveTo>
                <a:pt x="0" y="0"/>
              </a:moveTo>
              <a:lnTo>
                <a:pt x="237166"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4850E5A-A27F-4C49-B524-9BDA42FD5C7E}">
      <dsp:nvSpPr>
        <dsp:cNvPr id="0" name=""/>
        <dsp:cNvSpPr/>
      </dsp:nvSpPr>
      <dsp:spPr>
        <a:xfrm>
          <a:off x="4397047"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9A7864F-BA2A-4DE3-9F4E-36E9E79426E5}">
      <dsp:nvSpPr>
        <dsp:cNvPr id="0" name=""/>
        <dsp:cNvSpPr/>
      </dsp:nvSpPr>
      <dsp:spPr>
        <a:xfrm>
          <a:off x="4341948" y="3186501"/>
          <a:ext cx="110196"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3B679FDA-5711-41B1-9947-00165A65AD85}">
      <dsp:nvSpPr>
        <dsp:cNvPr id="0" name=""/>
        <dsp:cNvSpPr/>
      </dsp:nvSpPr>
      <dsp:spPr>
        <a:xfrm>
          <a:off x="4959252" y="2124334"/>
          <a:ext cx="5696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4/6</a:t>
          </a:r>
        </a:p>
      </dsp:txBody>
      <dsp:txXfrm>
        <a:off x="5096914" y="2264347"/>
        <a:ext cx="294310" cy="299337"/>
      </dsp:txXfrm>
    </dsp:sp>
    <dsp:sp modelId="{3FEEABC0-B716-4476-BC07-200F95E6145E}">
      <dsp:nvSpPr>
        <dsp:cNvPr id="0" name=""/>
        <dsp:cNvSpPr/>
      </dsp:nvSpPr>
      <dsp:spPr>
        <a:xfrm>
          <a:off x="4848490" y="0"/>
          <a:ext cx="79115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Whey Station food truck</a:t>
          </a:r>
        </a:p>
      </dsp:txBody>
      <dsp:txXfrm>
        <a:off x="4848490" y="0"/>
        <a:ext cx="791158" cy="1544970"/>
      </dsp:txXfrm>
    </dsp:sp>
    <dsp:sp modelId="{F4A6BFE0-93C4-4AF1-B144-CB71A68D0459}">
      <dsp:nvSpPr>
        <dsp:cNvPr id="0" name=""/>
        <dsp:cNvSpPr/>
      </dsp:nvSpPr>
      <dsp:spPr>
        <a:xfrm>
          <a:off x="5528886" y="2414015"/>
          <a:ext cx="221524" cy="0"/>
        </a:xfrm>
        <a:custGeom>
          <a:avLst/>
          <a:gdLst/>
          <a:ahLst/>
          <a:cxnLst/>
          <a:rect l="0" t="0" r="0" b="0"/>
          <a:pathLst>
            <a:path>
              <a:moveTo>
                <a:pt x="0" y="0"/>
              </a:moveTo>
              <a:lnTo>
                <a:pt x="221524"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51A9A2D-7049-48F6-A768-21CFE6673D11}">
      <dsp:nvSpPr>
        <dsp:cNvPr id="0" name=""/>
        <dsp:cNvSpPr/>
      </dsp:nvSpPr>
      <dsp:spPr>
        <a:xfrm>
          <a:off x="5244069"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1CC04C2-67A2-449B-9088-AB6DFD1C5168}">
      <dsp:nvSpPr>
        <dsp:cNvPr id="0" name=""/>
        <dsp:cNvSpPr/>
      </dsp:nvSpPr>
      <dsp:spPr>
        <a:xfrm>
          <a:off x="5195789" y="1544970"/>
          <a:ext cx="96560"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6B7CCF50-5584-4A49-B475-8DE28A8F9D44}">
      <dsp:nvSpPr>
        <dsp:cNvPr id="0" name=""/>
        <dsp:cNvSpPr/>
      </dsp:nvSpPr>
      <dsp:spPr>
        <a:xfrm>
          <a:off x="5750411" y="2124334"/>
          <a:ext cx="5696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4/7</a:t>
          </a:r>
        </a:p>
      </dsp:txBody>
      <dsp:txXfrm>
        <a:off x="5888073" y="2264347"/>
        <a:ext cx="294310" cy="299337"/>
      </dsp:txXfrm>
    </dsp:sp>
    <dsp:sp modelId="{31B14A24-E1C4-42D3-AB8E-6B1B0C86CF9F}">
      <dsp:nvSpPr>
        <dsp:cNvPr id="0" name=""/>
        <dsp:cNvSpPr/>
      </dsp:nvSpPr>
      <dsp:spPr>
        <a:xfrm>
          <a:off x="5639649" y="3283061"/>
          <a:ext cx="79115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USG builds a home with Habitat for Humanity</a:t>
          </a:r>
        </a:p>
      </dsp:txBody>
      <dsp:txXfrm>
        <a:off x="5639649" y="3283061"/>
        <a:ext cx="791158" cy="1544970"/>
      </dsp:txXfrm>
    </dsp:sp>
    <dsp:sp modelId="{9AE081DE-6E4C-4E66-A04C-C48445D484E1}">
      <dsp:nvSpPr>
        <dsp:cNvPr id="0" name=""/>
        <dsp:cNvSpPr/>
      </dsp:nvSpPr>
      <dsp:spPr>
        <a:xfrm>
          <a:off x="6320045" y="2414015"/>
          <a:ext cx="221524" cy="0"/>
        </a:xfrm>
        <a:custGeom>
          <a:avLst/>
          <a:gdLst/>
          <a:ahLst/>
          <a:cxnLst/>
          <a:rect l="0" t="0" r="0" b="0"/>
          <a:pathLst>
            <a:path>
              <a:moveTo>
                <a:pt x="0" y="0"/>
              </a:moveTo>
              <a:lnTo>
                <a:pt x="221524"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54EF21F-424E-4189-8E49-F59BD2131750}">
      <dsp:nvSpPr>
        <dsp:cNvPr id="0" name=""/>
        <dsp:cNvSpPr/>
      </dsp:nvSpPr>
      <dsp:spPr>
        <a:xfrm>
          <a:off x="6035228"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9B06E52-304E-40F1-ACE9-BA7A864E499F}">
      <dsp:nvSpPr>
        <dsp:cNvPr id="0" name=""/>
        <dsp:cNvSpPr/>
      </dsp:nvSpPr>
      <dsp:spPr>
        <a:xfrm>
          <a:off x="5986948" y="3186501"/>
          <a:ext cx="96560"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67FEA4CA-60A4-4A73-94AA-E0A33DF94418}">
      <dsp:nvSpPr>
        <dsp:cNvPr id="0" name=""/>
        <dsp:cNvSpPr/>
      </dsp:nvSpPr>
      <dsp:spPr>
        <a:xfrm>
          <a:off x="6541570" y="2124334"/>
          <a:ext cx="5696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latin typeface="Goudy Old Style"/>
            </a:rPr>
            <a:t>4/11</a:t>
          </a:r>
          <a:endParaRPr lang="en-US" sz="1100" kern="1200"/>
        </a:p>
      </dsp:txBody>
      <dsp:txXfrm>
        <a:off x="6679232" y="2264347"/>
        <a:ext cx="294310" cy="299337"/>
      </dsp:txXfrm>
    </dsp:sp>
    <dsp:sp modelId="{AE0A913A-F8FE-41CE-8AE6-AC31D1C42878}">
      <dsp:nvSpPr>
        <dsp:cNvPr id="0" name=""/>
        <dsp:cNvSpPr/>
      </dsp:nvSpPr>
      <dsp:spPr>
        <a:xfrm>
          <a:off x="6430807" y="0"/>
          <a:ext cx="79115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Whey Station food truck</a:t>
          </a:r>
        </a:p>
      </dsp:txBody>
      <dsp:txXfrm>
        <a:off x="6430807" y="0"/>
        <a:ext cx="791158" cy="1544970"/>
      </dsp:txXfrm>
    </dsp:sp>
    <dsp:sp modelId="{3E7D6DE8-86D6-4277-8565-963FD5DB4B1F}">
      <dsp:nvSpPr>
        <dsp:cNvPr id="0" name=""/>
        <dsp:cNvSpPr/>
      </dsp:nvSpPr>
      <dsp:spPr>
        <a:xfrm>
          <a:off x="7111204" y="2414015"/>
          <a:ext cx="241044" cy="0"/>
        </a:xfrm>
        <a:custGeom>
          <a:avLst/>
          <a:gdLst/>
          <a:ahLst/>
          <a:cxnLst/>
          <a:rect l="0" t="0" r="0" b="0"/>
          <a:pathLst>
            <a:path>
              <a:moveTo>
                <a:pt x="0" y="0"/>
              </a:moveTo>
              <a:lnTo>
                <a:pt x="241044"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45EB550-DB01-429A-9A35-41938271F847}">
      <dsp:nvSpPr>
        <dsp:cNvPr id="0" name=""/>
        <dsp:cNvSpPr/>
      </dsp:nvSpPr>
      <dsp:spPr>
        <a:xfrm>
          <a:off x="6826387"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7E01411-827C-45B1-B1D7-BD4694E9652F}">
      <dsp:nvSpPr>
        <dsp:cNvPr id="0" name=""/>
        <dsp:cNvSpPr/>
      </dsp:nvSpPr>
      <dsp:spPr>
        <a:xfrm>
          <a:off x="6778106" y="1544970"/>
          <a:ext cx="96560"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C44C3DE0-64DC-4992-B35D-45ACF707F873}">
      <dsp:nvSpPr>
        <dsp:cNvPr id="0" name=""/>
        <dsp:cNvSpPr/>
      </dsp:nvSpPr>
      <dsp:spPr>
        <a:xfrm>
          <a:off x="7352248" y="2124334"/>
          <a:ext cx="670020"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a:t>
          </a:r>
        </a:p>
        <a:p>
          <a:pPr marL="0" lvl="0" indent="0" algn="ctr" defTabSz="488950">
            <a:lnSpc>
              <a:spcPct val="90000"/>
            </a:lnSpc>
            <a:spcBef>
              <a:spcPct val="0"/>
            </a:spcBef>
            <a:spcAft>
              <a:spcPct val="35000"/>
            </a:spcAft>
            <a:buNone/>
          </a:pPr>
          <a:r>
            <a:rPr lang="en-US" sz="1100" kern="1200"/>
            <a:t>13</a:t>
          </a:r>
        </a:p>
      </dsp:txBody>
      <dsp:txXfrm>
        <a:off x="7496038" y="2248669"/>
        <a:ext cx="382440" cy="330693"/>
      </dsp:txXfrm>
    </dsp:sp>
    <dsp:sp modelId="{2A76E8D7-FC9B-4B64-AEC9-25D016A34507}">
      <dsp:nvSpPr>
        <dsp:cNvPr id="0" name=""/>
        <dsp:cNvSpPr/>
      </dsp:nvSpPr>
      <dsp:spPr>
        <a:xfrm>
          <a:off x="7221966" y="3283061"/>
          <a:ext cx="930584"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Sweatpants giveaway</a:t>
          </a:r>
        </a:p>
      </dsp:txBody>
      <dsp:txXfrm>
        <a:off x="7221966" y="3283061"/>
        <a:ext cx="930584" cy="1544970"/>
      </dsp:txXfrm>
    </dsp:sp>
    <dsp:sp modelId="{D1065EFF-CAF1-4587-BCBD-E0CB9A499A34}">
      <dsp:nvSpPr>
        <dsp:cNvPr id="0" name=""/>
        <dsp:cNvSpPr/>
      </dsp:nvSpPr>
      <dsp:spPr>
        <a:xfrm>
          <a:off x="8022269" y="2414015"/>
          <a:ext cx="251446" cy="0"/>
        </a:xfrm>
        <a:custGeom>
          <a:avLst/>
          <a:gdLst/>
          <a:ahLst/>
          <a:cxnLst/>
          <a:rect l="0" t="0" r="0" b="0"/>
          <a:pathLst>
            <a:path>
              <a:moveTo>
                <a:pt x="0" y="0"/>
              </a:moveTo>
              <a:lnTo>
                <a:pt x="251446"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0CC66B0-7F51-452C-AF3B-E2F69710F5DE}">
      <dsp:nvSpPr>
        <dsp:cNvPr id="0" name=""/>
        <dsp:cNvSpPr/>
      </dsp:nvSpPr>
      <dsp:spPr>
        <a:xfrm>
          <a:off x="7687258"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4E853EE-2DF5-4C12-A411-619520ABACFA}">
      <dsp:nvSpPr>
        <dsp:cNvPr id="0" name=""/>
        <dsp:cNvSpPr/>
      </dsp:nvSpPr>
      <dsp:spPr>
        <a:xfrm>
          <a:off x="7630470" y="3186501"/>
          <a:ext cx="113577"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550C6F81-CF54-4CDB-961B-128C6CFF513D}">
      <dsp:nvSpPr>
        <dsp:cNvPr id="0" name=""/>
        <dsp:cNvSpPr/>
      </dsp:nvSpPr>
      <dsp:spPr>
        <a:xfrm>
          <a:off x="8273716" y="2124334"/>
          <a:ext cx="6231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4/16</a:t>
          </a:r>
        </a:p>
      </dsp:txBody>
      <dsp:txXfrm>
        <a:off x="8415553" y="2256207"/>
        <a:ext cx="339460" cy="315617"/>
      </dsp:txXfrm>
    </dsp:sp>
    <dsp:sp modelId="{F59C7B32-D30D-460C-9DCF-12E62C9F00E5}">
      <dsp:nvSpPr>
        <dsp:cNvPr id="0" name=""/>
        <dsp:cNvSpPr/>
      </dsp:nvSpPr>
      <dsp:spPr>
        <a:xfrm>
          <a:off x="8152551" y="0"/>
          <a:ext cx="865464"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Service Day @KeneyPark</a:t>
          </a:r>
        </a:p>
      </dsp:txBody>
      <dsp:txXfrm>
        <a:off x="8152551" y="0"/>
        <a:ext cx="865464" cy="1544970"/>
      </dsp:txXfrm>
    </dsp:sp>
    <dsp:sp modelId="{2A9E377D-15CE-49B7-B599-CD1518B6FEA8}">
      <dsp:nvSpPr>
        <dsp:cNvPr id="0" name=""/>
        <dsp:cNvSpPr/>
      </dsp:nvSpPr>
      <dsp:spPr>
        <a:xfrm>
          <a:off x="8896850" y="2414015"/>
          <a:ext cx="246331" cy="0"/>
        </a:xfrm>
        <a:custGeom>
          <a:avLst/>
          <a:gdLst/>
          <a:ahLst/>
          <a:cxnLst/>
          <a:rect l="0" t="0" r="0" b="0"/>
          <a:pathLst>
            <a:path>
              <a:moveTo>
                <a:pt x="0" y="0"/>
              </a:moveTo>
              <a:lnTo>
                <a:pt x="246331"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E0F7C05-593D-454B-A103-88D415D0CC4D}">
      <dsp:nvSpPr>
        <dsp:cNvPr id="0" name=""/>
        <dsp:cNvSpPr/>
      </dsp:nvSpPr>
      <dsp:spPr>
        <a:xfrm>
          <a:off x="8585283"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8D8CB22-DE26-476B-8778-377B38505DF8}">
      <dsp:nvSpPr>
        <dsp:cNvPr id="0" name=""/>
        <dsp:cNvSpPr/>
      </dsp:nvSpPr>
      <dsp:spPr>
        <a:xfrm>
          <a:off x="8532468" y="1544970"/>
          <a:ext cx="105629"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3542FE80-A5B5-40FF-A943-947609A27367}">
      <dsp:nvSpPr>
        <dsp:cNvPr id="0" name=""/>
        <dsp:cNvSpPr/>
      </dsp:nvSpPr>
      <dsp:spPr>
        <a:xfrm>
          <a:off x="9143182" y="2124334"/>
          <a:ext cx="643715"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a:t>
          </a:r>
        </a:p>
        <a:p>
          <a:pPr marL="0" lvl="0" indent="0" algn="ctr" defTabSz="488950">
            <a:lnSpc>
              <a:spcPct val="90000"/>
            </a:lnSpc>
            <a:spcBef>
              <a:spcPct val="0"/>
            </a:spcBef>
            <a:spcAft>
              <a:spcPct val="35000"/>
            </a:spcAft>
            <a:buNone/>
          </a:pPr>
          <a:r>
            <a:rPr lang="en-US" sz="1100" kern="1200"/>
            <a:t>20</a:t>
          </a:r>
        </a:p>
      </dsp:txBody>
      <dsp:txXfrm>
        <a:off x="9285876" y="2252763"/>
        <a:ext cx="358327" cy="322505"/>
      </dsp:txXfrm>
    </dsp:sp>
    <dsp:sp modelId="{54B3DDFB-F75B-4429-8797-256817044A22}">
      <dsp:nvSpPr>
        <dsp:cNvPr id="0" name=""/>
        <dsp:cNvSpPr/>
      </dsp:nvSpPr>
      <dsp:spPr>
        <a:xfrm>
          <a:off x="9018015" y="3283061"/>
          <a:ext cx="89404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Little Bag of Sunshine</a:t>
          </a:r>
        </a:p>
      </dsp:txBody>
      <dsp:txXfrm>
        <a:off x="9018015" y="3283061"/>
        <a:ext cx="894048" cy="1544970"/>
      </dsp:txXfrm>
    </dsp:sp>
    <dsp:sp modelId="{42021D93-4A97-4306-B217-EF915346B5CE}">
      <dsp:nvSpPr>
        <dsp:cNvPr id="0" name=""/>
        <dsp:cNvSpPr/>
      </dsp:nvSpPr>
      <dsp:spPr>
        <a:xfrm>
          <a:off x="9786897" y="2414015"/>
          <a:ext cx="252589" cy="0"/>
        </a:xfrm>
        <a:custGeom>
          <a:avLst/>
          <a:gdLst/>
          <a:ahLst/>
          <a:cxnLst/>
          <a:rect l="0" t="0" r="0" b="0"/>
          <a:pathLst>
            <a:path>
              <a:moveTo>
                <a:pt x="0" y="0"/>
              </a:moveTo>
              <a:lnTo>
                <a:pt x="252589"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5B8B3A-75E1-4CA7-A579-EC1EF858F50F}">
      <dsp:nvSpPr>
        <dsp:cNvPr id="0" name=""/>
        <dsp:cNvSpPr/>
      </dsp:nvSpPr>
      <dsp:spPr>
        <a:xfrm>
          <a:off x="9465039"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FC4C07-F220-412D-A3F1-59B59933B686}">
      <dsp:nvSpPr>
        <dsp:cNvPr id="0" name=""/>
        <dsp:cNvSpPr/>
      </dsp:nvSpPr>
      <dsp:spPr>
        <a:xfrm>
          <a:off x="9410480" y="3186501"/>
          <a:ext cx="109118"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438A5F6D-FE5F-4580-A293-E012072C25E3}">
      <dsp:nvSpPr>
        <dsp:cNvPr id="0" name=""/>
        <dsp:cNvSpPr/>
      </dsp:nvSpPr>
      <dsp:spPr>
        <a:xfrm>
          <a:off x="10039487" y="2124334"/>
          <a:ext cx="655318"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a:t>
          </a:r>
        </a:p>
        <a:p>
          <a:pPr marL="0" lvl="0" indent="0" algn="ctr" defTabSz="488950">
            <a:lnSpc>
              <a:spcPct val="90000"/>
            </a:lnSpc>
            <a:spcBef>
              <a:spcPct val="0"/>
            </a:spcBef>
            <a:spcAft>
              <a:spcPct val="35000"/>
            </a:spcAft>
            <a:buNone/>
          </a:pPr>
          <a:r>
            <a:rPr lang="en-US" sz="1100" kern="1200"/>
            <a:t>26</a:t>
          </a:r>
        </a:p>
      </dsp:txBody>
      <dsp:txXfrm>
        <a:off x="10182665" y="2250916"/>
        <a:ext cx="368962" cy="326199"/>
      </dsp:txXfrm>
    </dsp:sp>
    <dsp:sp modelId="{EE0E47D0-90BE-4915-B8B4-E075EC08A53C}">
      <dsp:nvSpPr>
        <dsp:cNvPr id="0" name=""/>
        <dsp:cNvSpPr/>
      </dsp:nvSpPr>
      <dsp:spPr>
        <a:xfrm>
          <a:off x="9912064" y="0"/>
          <a:ext cx="910164"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--Crystal Event</a:t>
          </a:r>
        </a:p>
        <a:p>
          <a:pPr marL="0" lvl="0" indent="0" algn="ctr" defTabSz="488950">
            <a:lnSpc>
              <a:spcPct val="90000"/>
            </a:lnSpc>
            <a:spcBef>
              <a:spcPct val="0"/>
            </a:spcBef>
            <a:spcAft>
              <a:spcPct val="35000"/>
            </a:spcAft>
            <a:buNone/>
          </a:pPr>
          <a:r>
            <a:rPr lang="en-US" sz="1100" kern="1200"/>
            <a:t>--Finals goodie bags</a:t>
          </a:r>
        </a:p>
        <a:p>
          <a:pPr marL="0" lvl="0" indent="0" algn="ctr" defTabSz="488950">
            <a:lnSpc>
              <a:spcPct val="90000"/>
            </a:lnSpc>
            <a:spcBef>
              <a:spcPct val="0"/>
            </a:spcBef>
            <a:spcAft>
              <a:spcPct val="35000"/>
            </a:spcAft>
            <a:buNone/>
          </a:pPr>
          <a:r>
            <a:rPr lang="en-US" sz="1100" kern="1200"/>
            <a:t>--Latte Club’s Frappe giveaway</a:t>
          </a:r>
        </a:p>
      </dsp:txBody>
      <dsp:txXfrm>
        <a:off x="9912064" y="0"/>
        <a:ext cx="910164" cy="1544970"/>
      </dsp:txXfrm>
    </dsp:sp>
    <dsp:sp modelId="{B0D7701E-3C49-47A2-8309-12DA0915E50A}">
      <dsp:nvSpPr>
        <dsp:cNvPr id="0" name=""/>
        <dsp:cNvSpPr/>
      </dsp:nvSpPr>
      <dsp:spPr>
        <a:xfrm>
          <a:off x="10694806" y="2414015"/>
          <a:ext cx="238185" cy="0"/>
        </a:xfrm>
        <a:custGeom>
          <a:avLst/>
          <a:gdLst/>
          <a:ahLst/>
          <a:cxnLst/>
          <a:rect l="0" t="0" r="0" b="0"/>
          <a:pathLst>
            <a:path>
              <a:moveTo>
                <a:pt x="0" y="0"/>
              </a:moveTo>
              <a:lnTo>
                <a:pt x="238185"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DCD9222-4158-4D96-918B-7B8E37F34E7E}">
      <dsp:nvSpPr>
        <dsp:cNvPr id="0" name=""/>
        <dsp:cNvSpPr/>
      </dsp:nvSpPr>
      <dsp:spPr>
        <a:xfrm>
          <a:off x="10367146"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DB92130-B899-4C8A-A05C-7C3C6EE7D662}">
      <dsp:nvSpPr>
        <dsp:cNvPr id="0" name=""/>
        <dsp:cNvSpPr/>
      </dsp:nvSpPr>
      <dsp:spPr>
        <a:xfrm>
          <a:off x="10311604" y="1544970"/>
          <a:ext cx="111085"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8401E789-DF99-4310-B392-0149507A8AE0}">
      <dsp:nvSpPr>
        <dsp:cNvPr id="0" name=""/>
        <dsp:cNvSpPr/>
      </dsp:nvSpPr>
      <dsp:spPr>
        <a:xfrm>
          <a:off x="10932991" y="2124334"/>
          <a:ext cx="569634" cy="579363"/>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4/28</a:t>
          </a:r>
        </a:p>
      </dsp:txBody>
      <dsp:txXfrm>
        <a:off x="11070653" y="2264347"/>
        <a:ext cx="294310" cy="299337"/>
      </dsp:txXfrm>
    </dsp:sp>
    <dsp:sp modelId="{64741C63-FBA5-4CA2-9649-D056C0C0B264}">
      <dsp:nvSpPr>
        <dsp:cNvPr id="0" name=""/>
        <dsp:cNvSpPr/>
      </dsp:nvSpPr>
      <dsp:spPr>
        <a:xfrm>
          <a:off x="10822229" y="3283061"/>
          <a:ext cx="791158"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a:t>Personalize Your </a:t>
          </a:r>
          <a:r>
            <a:rPr lang="en-US" sz="1100" kern="1200" err="1"/>
            <a:t>Hydroflask</a:t>
          </a:r>
          <a:endParaRPr lang="en-US" sz="1100" kern="1200"/>
        </a:p>
      </dsp:txBody>
      <dsp:txXfrm>
        <a:off x="10822229" y="3283061"/>
        <a:ext cx="791158" cy="1544970"/>
      </dsp:txXfrm>
    </dsp:sp>
    <dsp:sp modelId="{579D3AC7-F4D7-4F18-86D5-9CD4797E63DE}">
      <dsp:nvSpPr>
        <dsp:cNvPr id="0" name=""/>
        <dsp:cNvSpPr/>
      </dsp:nvSpPr>
      <dsp:spPr>
        <a:xfrm>
          <a:off x="11502625" y="2414015"/>
          <a:ext cx="198889" cy="0"/>
        </a:xfrm>
        <a:custGeom>
          <a:avLst/>
          <a:gdLst/>
          <a:ahLst/>
          <a:cxnLst/>
          <a:rect l="0" t="0" r="0" b="0"/>
          <a:pathLst>
            <a:path>
              <a:moveTo>
                <a:pt x="0" y="0"/>
              </a:moveTo>
              <a:lnTo>
                <a:pt x="198889"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7ED5AF5-AF0F-480E-B2C3-9807620C7320}">
      <dsp:nvSpPr>
        <dsp:cNvPr id="0" name=""/>
        <dsp:cNvSpPr/>
      </dsp:nvSpPr>
      <dsp:spPr>
        <a:xfrm>
          <a:off x="11217808" y="2703697"/>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17AD29C-3FA0-409F-972F-1F52E1D7C35C}">
      <dsp:nvSpPr>
        <dsp:cNvPr id="0" name=""/>
        <dsp:cNvSpPr/>
      </dsp:nvSpPr>
      <dsp:spPr>
        <a:xfrm>
          <a:off x="11169528" y="3186501"/>
          <a:ext cx="96560"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9B9697D0-F4D4-4F4E-9AC7-72E64704C12B}">
      <dsp:nvSpPr>
        <dsp:cNvPr id="0" name=""/>
        <dsp:cNvSpPr/>
      </dsp:nvSpPr>
      <dsp:spPr>
        <a:xfrm rot="10800000">
          <a:off x="11701514" y="2124334"/>
          <a:ext cx="453223" cy="579363"/>
        </a:xfrm>
        <a:prstGeom prst="homePlate">
          <a:avLst>
            <a:gd name="adj" fmla="val 4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5/</a:t>
          </a:r>
        </a:p>
        <a:p>
          <a:pPr marL="0" lvl="0" indent="0" algn="ctr" defTabSz="488950">
            <a:lnSpc>
              <a:spcPct val="90000"/>
            </a:lnSpc>
            <a:spcBef>
              <a:spcPct val="0"/>
            </a:spcBef>
            <a:spcAft>
              <a:spcPct val="35000"/>
            </a:spcAft>
            <a:buNone/>
          </a:pPr>
          <a:r>
            <a:rPr lang="en-US" sz="1100" kern="1200"/>
            <a:t>6</a:t>
          </a:r>
        </a:p>
      </dsp:txBody>
      <dsp:txXfrm rot="10800000">
        <a:off x="11792159" y="2124334"/>
        <a:ext cx="362578" cy="579363"/>
      </dsp:txXfrm>
    </dsp:sp>
    <dsp:sp modelId="{81056741-EE2B-4B9C-8BDE-79BADE4E9DF8}">
      <dsp:nvSpPr>
        <dsp:cNvPr id="0" name=""/>
        <dsp:cNvSpPr/>
      </dsp:nvSpPr>
      <dsp:spPr>
        <a:xfrm>
          <a:off x="11613387" y="0"/>
          <a:ext cx="629477" cy="1544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a:t>Banquet</a:t>
          </a:r>
        </a:p>
      </dsp:txBody>
      <dsp:txXfrm>
        <a:off x="11613387" y="0"/>
        <a:ext cx="629477" cy="1544970"/>
      </dsp:txXfrm>
    </dsp:sp>
    <dsp:sp modelId="{ADEBD5E2-CF29-4151-B63A-164084935122}">
      <dsp:nvSpPr>
        <dsp:cNvPr id="0" name=""/>
        <dsp:cNvSpPr/>
      </dsp:nvSpPr>
      <dsp:spPr>
        <a:xfrm>
          <a:off x="11928126" y="1641530"/>
          <a:ext cx="0" cy="482803"/>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E61AD1E-AFC4-4BF1-8D68-5FDBE761FB90}">
      <dsp:nvSpPr>
        <dsp:cNvPr id="0" name=""/>
        <dsp:cNvSpPr/>
      </dsp:nvSpPr>
      <dsp:spPr>
        <a:xfrm>
          <a:off x="11889712" y="1544970"/>
          <a:ext cx="76827" cy="96560"/>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AD2B40-C1A8-4464-973D-F461B863B862}">
      <dsp:nvSpPr>
        <dsp:cNvPr id="0" name=""/>
        <dsp:cNvSpPr/>
      </dsp:nvSpPr>
      <dsp:spPr>
        <a:xfrm>
          <a:off x="0" y="886717"/>
          <a:ext cx="1617761" cy="1941314"/>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0000"/>
                <a:lumMod val="90000"/>
              </a:schemeClr>
            </a:gs>
          </a:gsLst>
          <a:lin ang="5400000" scaled="0"/>
        </a:gradFill>
        <a:ln w="9525" cap="rnd" cmpd="sng" algn="ctr">
          <a:solidFill>
            <a:schemeClr val="accent5">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9799" tIns="0" rIns="159799" bIns="330200" numCol="1" spcCol="1270" anchor="t" anchorCtr="0">
          <a:noAutofit/>
        </a:bodyPr>
        <a:lstStyle/>
        <a:p>
          <a:pPr marL="0" lvl="0" indent="0" algn="l" defTabSz="533400" rtl="0">
            <a:lnSpc>
              <a:spcPct val="90000"/>
            </a:lnSpc>
            <a:spcBef>
              <a:spcPct val="0"/>
            </a:spcBef>
            <a:spcAft>
              <a:spcPct val="35000"/>
            </a:spcAft>
            <a:buNone/>
          </a:pPr>
          <a:r>
            <a:rPr lang="en-US" sz="1200" kern="1200">
              <a:latin typeface="Goudy Old Style"/>
            </a:rPr>
            <a:t>Block Party! Wednesday, August 31, 1:00-4:00PM. Free food and live music!</a:t>
          </a:r>
          <a:endParaRPr lang="en-US" sz="1200" kern="1200"/>
        </a:p>
      </dsp:txBody>
      <dsp:txXfrm>
        <a:off x="0" y="1663243"/>
        <a:ext cx="1617761" cy="1164788"/>
      </dsp:txXfrm>
    </dsp:sp>
    <dsp:sp modelId="{9ECE8AAE-6866-4FEA-8B33-39955C2B8AC0}">
      <dsp:nvSpPr>
        <dsp:cNvPr id="0" name=""/>
        <dsp:cNvSpPr/>
      </dsp:nvSpPr>
      <dsp:spPr>
        <a:xfrm>
          <a:off x="0" y="886717"/>
          <a:ext cx="1617761" cy="776525"/>
        </a:xfrm>
        <a:prstGeom prst="rect">
          <a:avLst/>
        </a:prstGeom>
        <a:noFill/>
        <a:ln w="9525" cap="rnd" cmpd="sng" algn="ctr">
          <a:noFill/>
          <a:prstDash val="solid"/>
        </a:ln>
        <a:effectLst>
          <a:outerShdw blurRad="63500" dist="25400" dir="5400000" rotWithShape="0">
            <a:srgbClr val="000000">
              <a:alpha val="60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159799" tIns="165100" rIns="159799" bIns="165100" numCol="1" spcCol="1270" anchor="ctr" anchorCtr="0">
          <a:noAutofit/>
        </a:bodyPr>
        <a:lstStyle/>
        <a:p>
          <a:pPr marL="0" lvl="0" indent="0" algn="l" defTabSz="1422400">
            <a:lnSpc>
              <a:spcPct val="90000"/>
            </a:lnSpc>
            <a:spcBef>
              <a:spcPct val="0"/>
            </a:spcBef>
            <a:spcAft>
              <a:spcPct val="35000"/>
            </a:spcAft>
            <a:buNone/>
          </a:pPr>
          <a:r>
            <a:rPr lang="en-US" sz="3200" kern="1200"/>
            <a:t>01</a:t>
          </a:r>
        </a:p>
      </dsp:txBody>
      <dsp:txXfrm>
        <a:off x="0" y="886717"/>
        <a:ext cx="1617761" cy="776525"/>
      </dsp:txXfrm>
    </dsp:sp>
    <dsp:sp modelId="{D41BF8F7-E45E-4402-8F60-203C86FDD91E}">
      <dsp:nvSpPr>
        <dsp:cNvPr id="0" name=""/>
        <dsp:cNvSpPr/>
      </dsp:nvSpPr>
      <dsp:spPr>
        <a:xfrm>
          <a:off x="1747182" y="886717"/>
          <a:ext cx="1617761" cy="1941314"/>
        </a:xfrm>
        <a:prstGeom prst="rect">
          <a:avLst/>
        </a:prstGeom>
        <a:gradFill rotWithShape="0">
          <a:gsLst>
            <a:gs pos="0">
              <a:schemeClr val="accent5">
                <a:hueOff val="-167973"/>
                <a:satOff val="9129"/>
                <a:lumOff val="-1686"/>
                <a:alphaOff val="0"/>
                <a:tint val="96000"/>
                <a:lumMod val="104000"/>
              </a:schemeClr>
            </a:gs>
            <a:gs pos="100000">
              <a:schemeClr val="accent5">
                <a:hueOff val="-167973"/>
                <a:satOff val="9129"/>
                <a:lumOff val="-1686"/>
                <a:alphaOff val="0"/>
                <a:shade val="90000"/>
                <a:lumMod val="90000"/>
              </a:schemeClr>
            </a:gs>
          </a:gsLst>
          <a:lin ang="5400000" scaled="0"/>
        </a:gradFill>
        <a:ln w="9525" cap="rnd" cmpd="sng" algn="ctr">
          <a:solidFill>
            <a:schemeClr val="accent5">
              <a:hueOff val="-167973"/>
              <a:satOff val="9129"/>
              <a:lumOff val="-1686"/>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9799" tIns="0" rIns="159799" bIns="330200" numCol="1" spcCol="1270" anchor="t" anchorCtr="0">
          <a:noAutofit/>
        </a:bodyPr>
        <a:lstStyle/>
        <a:p>
          <a:pPr marL="0" lvl="0" indent="0" algn="l" defTabSz="533400">
            <a:lnSpc>
              <a:spcPct val="90000"/>
            </a:lnSpc>
            <a:spcBef>
              <a:spcPct val="0"/>
            </a:spcBef>
            <a:spcAft>
              <a:spcPct val="35000"/>
            </a:spcAft>
            <a:buNone/>
          </a:pPr>
          <a:r>
            <a:rPr lang="en-US" sz="1200" kern="1200"/>
            <a:t>Involvement Fair, Wednesday, Sept. 7, </a:t>
          </a:r>
          <a:r>
            <a:rPr lang="en-US" sz="1200" kern="1200">
              <a:latin typeface="Goudy Old Style"/>
            </a:rPr>
            <a:t>12:00-2:00PM</a:t>
          </a:r>
          <a:r>
            <a:rPr lang="en-US" sz="1200" kern="1200"/>
            <a:t>, in the courtyard</a:t>
          </a:r>
        </a:p>
      </dsp:txBody>
      <dsp:txXfrm>
        <a:off x="1747182" y="1663243"/>
        <a:ext cx="1617761" cy="1164788"/>
      </dsp:txXfrm>
    </dsp:sp>
    <dsp:sp modelId="{8B3D3238-8132-458F-8446-4426745AED55}">
      <dsp:nvSpPr>
        <dsp:cNvPr id="0" name=""/>
        <dsp:cNvSpPr/>
      </dsp:nvSpPr>
      <dsp:spPr>
        <a:xfrm>
          <a:off x="1747182" y="886717"/>
          <a:ext cx="1617761" cy="776525"/>
        </a:xfrm>
        <a:prstGeom prst="rect">
          <a:avLst/>
        </a:prstGeom>
        <a:noFill/>
        <a:ln w="9525" cap="rnd" cmpd="sng" algn="ctr">
          <a:noFill/>
          <a:prstDash val="solid"/>
        </a:ln>
        <a:effectLst>
          <a:outerShdw blurRad="63500" dist="25400" dir="5400000" rotWithShape="0">
            <a:srgbClr val="000000">
              <a:alpha val="60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159799" tIns="165100" rIns="159799" bIns="165100" numCol="1" spcCol="1270" anchor="ctr" anchorCtr="0">
          <a:noAutofit/>
        </a:bodyPr>
        <a:lstStyle/>
        <a:p>
          <a:pPr marL="0" lvl="0" indent="0" algn="l" defTabSz="1422400">
            <a:lnSpc>
              <a:spcPct val="90000"/>
            </a:lnSpc>
            <a:spcBef>
              <a:spcPct val="0"/>
            </a:spcBef>
            <a:spcAft>
              <a:spcPct val="35000"/>
            </a:spcAft>
            <a:buNone/>
          </a:pPr>
          <a:r>
            <a:rPr lang="en-US" sz="3200" kern="1200"/>
            <a:t>02</a:t>
          </a:r>
        </a:p>
      </dsp:txBody>
      <dsp:txXfrm>
        <a:off x="1747182" y="886717"/>
        <a:ext cx="1617761" cy="776525"/>
      </dsp:txXfrm>
    </dsp:sp>
    <dsp:sp modelId="{D4DDFED9-6330-4532-8F2B-6781F98DB6B5}">
      <dsp:nvSpPr>
        <dsp:cNvPr id="0" name=""/>
        <dsp:cNvSpPr/>
      </dsp:nvSpPr>
      <dsp:spPr>
        <a:xfrm>
          <a:off x="3494365" y="886717"/>
          <a:ext cx="1617761" cy="1941314"/>
        </a:xfrm>
        <a:prstGeom prst="rect">
          <a:avLst/>
        </a:prstGeom>
        <a:gradFill rotWithShape="0">
          <a:gsLst>
            <a:gs pos="0">
              <a:schemeClr val="accent5">
                <a:hueOff val="-335946"/>
                <a:satOff val="18259"/>
                <a:lumOff val="-3373"/>
                <a:alphaOff val="0"/>
                <a:tint val="96000"/>
                <a:lumMod val="104000"/>
              </a:schemeClr>
            </a:gs>
            <a:gs pos="100000">
              <a:schemeClr val="accent5">
                <a:hueOff val="-335946"/>
                <a:satOff val="18259"/>
                <a:lumOff val="-3373"/>
                <a:alphaOff val="0"/>
                <a:shade val="90000"/>
                <a:lumMod val="90000"/>
              </a:schemeClr>
            </a:gs>
          </a:gsLst>
          <a:lin ang="5400000" scaled="0"/>
        </a:gradFill>
        <a:ln w="9525" cap="rnd" cmpd="sng" algn="ctr">
          <a:solidFill>
            <a:schemeClr val="accent5">
              <a:hueOff val="-335946"/>
              <a:satOff val="18259"/>
              <a:lumOff val="-3373"/>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9799" tIns="0" rIns="159799" bIns="330200" numCol="1" spcCol="1270" anchor="t" anchorCtr="0">
          <a:noAutofit/>
        </a:bodyPr>
        <a:lstStyle/>
        <a:p>
          <a:pPr marL="0" lvl="0" indent="0" algn="l" defTabSz="533400">
            <a:lnSpc>
              <a:spcPct val="90000"/>
            </a:lnSpc>
            <a:spcBef>
              <a:spcPct val="0"/>
            </a:spcBef>
            <a:spcAft>
              <a:spcPct val="35000"/>
            </a:spcAft>
            <a:buNone/>
          </a:pPr>
          <a:r>
            <a:rPr lang="en-US" sz="1200" kern="1200"/>
            <a:t>Mural project in the Student Activities space</a:t>
          </a:r>
        </a:p>
      </dsp:txBody>
      <dsp:txXfrm>
        <a:off x="3494365" y="1663243"/>
        <a:ext cx="1617761" cy="1164788"/>
      </dsp:txXfrm>
    </dsp:sp>
    <dsp:sp modelId="{F93BDBEF-E2F6-4F41-871D-EB36DEA6456D}">
      <dsp:nvSpPr>
        <dsp:cNvPr id="0" name=""/>
        <dsp:cNvSpPr/>
      </dsp:nvSpPr>
      <dsp:spPr>
        <a:xfrm>
          <a:off x="3494365" y="886717"/>
          <a:ext cx="1617761" cy="776525"/>
        </a:xfrm>
        <a:prstGeom prst="rect">
          <a:avLst/>
        </a:prstGeom>
        <a:noFill/>
        <a:ln w="9525" cap="rnd" cmpd="sng" algn="ctr">
          <a:noFill/>
          <a:prstDash val="solid"/>
        </a:ln>
        <a:effectLst>
          <a:outerShdw blurRad="63500" dist="25400" dir="5400000" rotWithShape="0">
            <a:srgbClr val="000000">
              <a:alpha val="60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159799" tIns="165100" rIns="159799" bIns="165100" numCol="1" spcCol="1270" anchor="ctr" anchorCtr="0">
          <a:noAutofit/>
        </a:bodyPr>
        <a:lstStyle/>
        <a:p>
          <a:pPr marL="0" lvl="0" indent="0" algn="l" defTabSz="1422400">
            <a:lnSpc>
              <a:spcPct val="90000"/>
            </a:lnSpc>
            <a:spcBef>
              <a:spcPct val="0"/>
            </a:spcBef>
            <a:spcAft>
              <a:spcPct val="35000"/>
            </a:spcAft>
            <a:buNone/>
          </a:pPr>
          <a:r>
            <a:rPr lang="en-US" sz="3200" kern="1200"/>
            <a:t>03</a:t>
          </a:r>
        </a:p>
      </dsp:txBody>
      <dsp:txXfrm>
        <a:off x="3494365" y="886717"/>
        <a:ext cx="1617761" cy="776525"/>
      </dsp:txXfrm>
    </dsp:sp>
    <dsp:sp modelId="{8CCC2389-6313-418C-9706-E8A182E74942}">
      <dsp:nvSpPr>
        <dsp:cNvPr id="0" name=""/>
        <dsp:cNvSpPr/>
      </dsp:nvSpPr>
      <dsp:spPr>
        <a:xfrm>
          <a:off x="5241547" y="886717"/>
          <a:ext cx="1617761" cy="1941314"/>
        </a:xfrm>
        <a:prstGeom prst="rect">
          <a:avLst/>
        </a:prstGeom>
        <a:gradFill rotWithShape="0">
          <a:gsLst>
            <a:gs pos="0">
              <a:schemeClr val="accent5">
                <a:hueOff val="-503919"/>
                <a:satOff val="27388"/>
                <a:lumOff val="-5059"/>
                <a:alphaOff val="0"/>
                <a:tint val="96000"/>
                <a:lumMod val="104000"/>
              </a:schemeClr>
            </a:gs>
            <a:gs pos="100000">
              <a:schemeClr val="accent5">
                <a:hueOff val="-503919"/>
                <a:satOff val="27388"/>
                <a:lumOff val="-5059"/>
                <a:alphaOff val="0"/>
                <a:shade val="90000"/>
                <a:lumMod val="90000"/>
              </a:schemeClr>
            </a:gs>
          </a:gsLst>
          <a:lin ang="5400000" scaled="0"/>
        </a:gradFill>
        <a:ln w="9525" cap="rnd" cmpd="sng" algn="ctr">
          <a:solidFill>
            <a:schemeClr val="accent5">
              <a:hueOff val="-503919"/>
              <a:satOff val="27388"/>
              <a:lumOff val="-5059"/>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9799" tIns="0" rIns="159799" bIns="330200" numCol="1" spcCol="1270" anchor="t" anchorCtr="0">
          <a:noAutofit/>
        </a:bodyPr>
        <a:lstStyle/>
        <a:p>
          <a:pPr marL="0" lvl="0" indent="0" algn="l" defTabSz="533400">
            <a:lnSpc>
              <a:spcPct val="90000"/>
            </a:lnSpc>
            <a:spcBef>
              <a:spcPct val="0"/>
            </a:spcBef>
            <a:spcAft>
              <a:spcPct val="35000"/>
            </a:spcAft>
            <a:buNone/>
          </a:pPr>
          <a:r>
            <a:rPr lang="en-US" sz="1200" kern="1200"/>
            <a:t>More gaming equipment in the Student Activities space</a:t>
          </a:r>
        </a:p>
      </dsp:txBody>
      <dsp:txXfrm>
        <a:off x="5241547" y="1663243"/>
        <a:ext cx="1617761" cy="1164788"/>
      </dsp:txXfrm>
    </dsp:sp>
    <dsp:sp modelId="{9FBC6ABD-87B7-4316-B798-3B7F2C2C40EF}">
      <dsp:nvSpPr>
        <dsp:cNvPr id="0" name=""/>
        <dsp:cNvSpPr/>
      </dsp:nvSpPr>
      <dsp:spPr>
        <a:xfrm>
          <a:off x="5241547" y="886717"/>
          <a:ext cx="1617761" cy="776525"/>
        </a:xfrm>
        <a:prstGeom prst="rect">
          <a:avLst/>
        </a:prstGeom>
        <a:noFill/>
        <a:ln w="9525" cap="rnd" cmpd="sng" algn="ctr">
          <a:noFill/>
          <a:prstDash val="solid"/>
        </a:ln>
        <a:effectLst>
          <a:outerShdw blurRad="63500" dist="25400" dir="5400000" rotWithShape="0">
            <a:srgbClr val="000000">
              <a:alpha val="60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159799" tIns="165100" rIns="159799" bIns="165100" numCol="1" spcCol="1270" anchor="ctr" anchorCtr="0">
          <a:noAutofit/>
        </a:bodyPr>
        <a:lstStyle/>
        <a:p>
          <a:pPr marL="0" lvl="0" indent="0" algn="l" defTabSz="1422400">
            <a:lnSpc>
              <a:spcPct val="90000"/>
            </a:lnSpc>
            <a:spcBef>
              <a:spcPct val="0"/>
            </a:spcBef>
            <a:spcAft>
              <a:spcPct val="35000"/>
            </a:spcAft>
            <a:buNone/>
          </a:pPr>
          <a:r>
            <a:rPr lang="en-US" sz="3200" kern="1200"/>
            <a:t>04</a:t>
          </a:r>
        </a:p>
      </dsp:txBody>
      <dsp:txXfrm>
        <a:off x="5241547" y="886717"/>
        <a:ext cx="1617761" cy="776525"/>
      </dsp:txXfrm>
    </dsp:sp>
    <dsp:sp modelId="{5499769E-ACC3-46E0-97C4-2DDFB5C9B7A2}">
      <dsp:nvSpPr>
        <dsp:cNvPr id="0" name=""/>
        <dsp:cNvSpPr/>
      </dsp:nvSpPr>
      <dsp:spPr>
        <a:xfrm>
          <a:off x="6988730" y="886717"/>
          <a:ext cx="1617761" cy="1941314"/>
        </a:xfrm>
        <a:prstGeom prst="rect">
          <a:avLst/>
        </a:prstGeom>
        <a:gradFill rotWithShape="0">
          <a:gsLst>
            <a:gs pos="0">
              <a:schemeClr val="accent5">
                <a:hueOff val="-671892"/>
                <a:satOff val="36518"/>
                <a:lumOff val="-6746"/>
                <a:alphaOff val="0"/>
                <a:tint val="96000"/>
                <a:lumMod val="104000"/>
              </a:schemeClr>
            </a:gs>
            <a:gs pos="100000">
              <a:schemeClr val="accent5">
                <a:hueOff val="-671892"/>
                <a:satOff val="36518"/>
                <a:lumOff val="-6746"/>
                <a:alphaOff val="0"/>
                <a:shade val="90000"/>
                <a:lumMod val="90000"/>
              </a:schemeClr>
            </a:gs>
          </a:gsLst>
          <a:lin ang="5400000" scaled="0"/>
        </a:gradFill>
        <a:ln w="9525" cap="rnd" cmpd="sng" algn="ctr">
          <a:solidFill>
            <a:schemeClr val="accent5">
              <a:hueOff val="-671892"/>
              <a:satOff val="36518"/>
              <a:lumOff val="-6746"/>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9799" tIns="0" rIns="159799" bIns="330200" numCol="1" spcCol="1270" anchor="t" anchorCtr="0">
          <a:noAutofit/>
        </a:bodyPr>
        <a:lstStyle/>
        <a:p>
          <a:pPr marL="0" lvl="0" indent="0" algn="l" defTabSz="533400">
            <a:lnSpc>
              <a:spcPct val="90000"/>
            </a:lnSpc>
            <a:spcBef>
              <a:spcPct val="0"/>
            </a:spcBef>
            <a:spcAft>
              <a:spcPct val="35000"/>
            </a:spcAft>
            <a:buNone/>
          </a:pPr>
          <a:r>
            <a:rPr lang="en-US" sz="1200" kern="1200"/>
            <a:t>Three (3!) programming events per month (from USG alone)</a:t>
          </a:r>
        </a:p>
      </dsp:txBody>
      <dsp:txXfrm>
        <a:off x="6988730" y="1663243"/>
        <a:ext cx="1617761" cy="1164788"/>
      </dsp:txXfrm>
    </dsp:sp>
    <dsp:sp modelId="{252A9A2D-FE2F-41F5-BD3A-161EE1135BAA}">
      <dsp:nvSpPr>
        <dsp:cNvPr id="0" name=""/>
        <dsp:cNvSpPr/>
      </dsp:nvSpPr>
      <dsp:spPr>
        <a:xfrm>
          <a:off x="6988730" y="886717"/>
          <a:ext cx="1617761" cy="776525"/>
        </a:xfrm>
        <a:prstGeom prst="rect">
          <a:avLst/>
        </a:prstGeom>
        <a:noFill/>
        <a:ln w="9525" cap="rnd" cmpd="sng" algn="ctr">
          <a:noFill/>
          <a:prstDash val="solid"/>
        </a:ln>
        <a:effectLst>
          <a:outerShdw blurRad="63500" dist="25400" dir="5400000" rotWithShape="0">
            <a:srgbClr val="000000">
              <a:alpha val="60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159799" tIns="165100" rIns="159799" bIns="165100" numCol="1" spcCol="1270" anchor="ctr" anchorCtr="0">
          <a:noAutofit/>
        </a:bodyPr>
        <a:lstStyle/>
        <a:p>
          <a:pPr marL="0" lvl="0" indent="0" algn="l" defTabSz="1422400">
            <a:lnSpc>
              <a:spcPct val="90000"/>
            </a:lnSpc>
            <a:spcBef>
              <a:spcPct val="0"/>
            </a:spcBef>
            <a:spcAft>
              <a:spcPct val="35000"/>
            </a:spcAft>
            <a:buNone/>
          </a:pPr>
          <a:r>
            <a:rPr lang="en-US" sz="3200" kern="1200"/>
            <a:t>05</a:t>
          </a:r>
        </a:p>
      </dsp:txBody>
      <dsp:txXfrm>
        <a:off x="6988730" y="886717"/>
        <a:ext cx="1617761" cy="776525"/>
      </dsp:txXfrm>
    </dsp:sp>
    <dsp:sp modelId="{150216AD-8E37-49B4-AF50-D8433C70A0CF}">
      <dsp:nvSpPr>
        <dsp:cNvPr id="0" name=""/>
        <dsp:cNvSpPr/>
      </dsp:nvSpPr>
      <dsp:spPr>
        <a:xfrm>
          <a:off x="8735913" y="886717"/>
          <a:ext cx="1617761" cy="1941314"/>
        </a:xfrm>
        <a:prstGeom prst="rect">
          <a:avLst/>
        </a:prstGeom>
        <a:gradFill rotWithShape="0">
          <a:gsLst>
            <a:gs pos="0">
              <a:schemeClr val="accent5">
                <a:hueOff val="-839865"/>
                <a:satOff val="45647"/>
                <a:lumOff val="-8432"/>
                <a:alphaOff val="0"/>
                <a:tint val="96000"/>
                <a:lumMod val="104000"/>
              </a:schemeClr>
            </a:gs>
            <a:gs pos="100000">
              <a:schemeClr val="accent5">
                <a:hueOff val="-839865"/>
                <a:satOff val="45647"/>
                <a:lumOff val="-8432"/>
                <a:alphaOff val="0"/>
                <a:shade val="90000"/>
                <a:lumMod val="90000"/>
              </a:schemeClr>
            </a:gs>
          </a:gsLst>
          <a:lin ang="5400000" scaled="0"/>
        </a:gradFill>
        <a:ln w="9525" cap="rnd" cmpd="sng" algn="ctr">
          <a:solidFill>
            <a:schemeClr val="accent5">
              <a:hueOff val="-839865"/>
              <a:satOff val="45647"/>
              <a:lumOff val="-8432"/>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9799" tIns="0" rIns="159799" bIns="330200" numCol="1" spcCol="1270" anchor="t" anchorCtr="0">
          <a:noAutofit/>
        </a:bodyPr>
        <a:lstStyle/>
        <a:p>
          <a:pPr marL="0" lvl="0" indent="0" algn="l" defTabSz="533400">
            <a:lnSpc>
              <a:spcPct val="90000"/>
            </a:lnSpc>
            <a:spcBef>
              <a:spcPct val="0"/>
            </a:spcBef>
            <a:spcAft>
              <a:spcPct val="35000"/>
            </a:spcAft>
            <a:buNone/>
          </a:pPr>
          <a:r>
            <a:rPr lang="en-US" sz="1200" kern="1200"/>
            <a:t>Bigger and better community engagement opportunities</a:t>
          </a:r>
          <a:r>
            <a:rPr lang="en-US" sz="1200" kern="1200">
              <a:latin typeface="Goudy Old Style"/>
            </a:rPr>
            <a:t>.</a:t>
          </a:r>
          <a:endParaRPr lang="en-US" sz="1200" kern="1200"/>
        </a:p>
      </dsp:txBody>
      <dsp:txXfrm>
        <a:off x="8735913" y="1663243"/>
        <a:ext cx="1617761" cy="1164788"/>
      </dsp:txXfrm>
    </dsp:sp>
    <dsp:sp modelId="{9D2298F0-37CD-4746-83F1-B491BF904DEE}">
      <dsp:nvSpPr>
        <dsp:cNvPr id="0" name=""/>
        <dsp:cNvSpPr/>
      </dsp:nvSpPr>
      <dsp:spPr>
        <a:xfrm>
          <a:off x="8735913" y="886717"/>
          <a:ext cx="1617761" cy="776525"/>
        </a:xfrm>
        <a:prstGeom prst="rect">
          <a:avLst/>
        </a:prstGeom>
        <a:noFill/>
        <a:ln w="9525" cap="rnd" cmpd="sng" algn="ctr">
          <a:noFill/>
          <a:prstDash val="solid"/>
        </a:ln>
        <a:effectLst>
          <a:outerShdw blurRad="63500" dist="25400" dir="5400000" rotWithShape="0">
            <a:srgbClr val="000000">
              <a:alpha val="60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159799" tIns="165100" rIns="159799" bIns="165100" numCol="1" spcCol="1270" anchor="ctr" anchorCtr="0">
          <a:noAutofit/>
        </a:bodyPr>
        <a:lstStyle/>
        <a:p>
          <a:pPr marL="0" lvl="0" indent="0" algn="l" defTabSz="1422400">
            <a:lnSpc>
              <a:spcPct val="90000"/>
            </a:lnSpc>
            <a:spcBef>
              <a:spcPct val="0"/>
            </a:spcBef>
            <a:spcAft>
              <a:spcPct val="35000"/>
            </a:spcAft>
            <a:buNone/>
          </a:pPr>
          <a:r>
            <a:rPr lang="en-US" sz="3200" kern="1200"/>
            <a:t>06</a:t>
          </a:r>
        </a:p>
      </dsp:txBody>
      <dsp:txXfrm>
        <a:off x="8735913" y="886717"/>
        <a:ext cx="1617761" cy="7765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D38747-4367-4BD2-8D51-C97E202738E2}" type="datetime1">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150828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4739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077243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2382853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497252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7/12/2022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592141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7/12/2022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03939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7E833E-1B6D-415F-AD29-75AE8C43BD0D}" type="datetime1">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3949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52596F-08A7-4B70-989A-F2B1CF31E66B}" type="datetime1">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94737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C55A3C-5767-4844-A0A3-83778C2E5409}" type="datetime1">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16551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126612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FCD27C-8599-43EF-BA1D-14DDC1946E06}" type="datetime1">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60360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343D99-809A-49C0-96E5-4250D0B498EE}" type="datetime1">
              <a:rPr lang="en-US" smtClean="0"/>
              <a:t>7/12/2022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74929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43DE9B-B678-4EFB-BB7D-A4370204A0B0}" type="datetime1">
              <a:rPr lang="en-US" smtClean="0"/>
              <a:t>7/12/2022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12972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7/12/2022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60148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176911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7/12/2022</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54230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7/12/2022</a:t>
            </a:fld>
            <a:endParaRPr lang="en-US"/>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a:p>
        </p:txBody>
      </p:sp>
    </p:spTree>
    <p:extLst>
      <p:ext uri="{BB962C8B-B14F-4D97-AF65-F5344CB8AC3E}">
        <p14:creationId xmlns:p14="http://schemas.microsoft.com/office/powerpoint/2010/main" val="33620715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 Id="rId9"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hyperlink" Target="https://parking-upass.uconn.edu/" TargetMode="External"/><Relationship Id="rId7" Type="http://schemas.openxmlformats.org/officeDocument/2006/relationships/hyperlink" Target="mailto:hartford.studentactivities@uconn.edu" TargetMode="External"/><Relationship Id="rId2" Type="http://schemas.openxmlformats.org/officeDocument/2006/relationships/hyperlink" Target="https://events.uconn.edu" TargetMode="External"/><Relationship Id="rId1" Type="http://schemas.openxmlformats.org/officeDocument/2006/relationships/slideLayout" Target="../slideLayouts/slideLayout2.xml"/><Relationship Id="rId6" Type="http://schemas.openxmlformats.org/officeDocument/2006/relationships/hyperlink" Target="https://hartford.com/" TargetMode="External"/><Relationship Id="rId5" Type="http://schemas.openxmlformats.org/officeDocument/2006/relationships/hyperlink" Target="mailto:Wiley.Dawson@uconn.edu" TargetMode="External"/><Relationship Id="rId4" Type="http://schemas.openxmlformats.org/officeDocument/2006/relationships/hyperlink" Target="https://career.uconn.edu/hartfor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2" Type="http://schemas.openxmlformats.org/officeDocument/2006/relationships/hyperlink" Target="https://uconntact.uconn.edu/organization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05AC74-6838-4CD9-B157-B3BB3E2F5415}"/>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12191980" cy="6857990"/>
          </a:xfrm>
          <a:prstGeom prst="rect">
            <a:avLst/>
          </a:prstGeom>
        </p:spPr>
      </p:pic>
      <p:sp useBgFill="1">
        <p:nvSpPr>
          <p:cNvPr id="83" name="Freeform 5">
            <a:extLst>
              <a:ext uri="{FF2B5EF4-FFF2-40B4-BE49-F238E27FC236}">
                <a16:creationId xmlns:a16="http://schemas.microsoft.com/office/drawing/2014/main" id="{608EAA06-5488-416B-B2B2-E55213011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199829" y="1101852"/>
            <a:ext cx="4254640" cy="4654297"/>
          </a:xfrm>
          <a:prstGeom prst="round2SameRect">
            <a:avLst>
              <a:gd name="adj1" fmla="val 5146"/>
              <a:gd name="adj2" fmla="val 400"/>
            </a:avLst>
          </a:prstGeom>
          <a:ln>
            <a:noFill/>
          </a:ln>
          <a:effectLst>
            <a:outerShdw blurRad="50800" dist="38100" dir="5400000" algn="tl" rotWithShape="0">
              <a:srgbClr val="000000">
                <a:alpha val="43000"/>
              </a:srgbClr>
            </a:outerShdw>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804336" y="1623412"/>
            <a:ext cx="3785952" cy="2287229"/>
          </a:xfrm>
        </p:spPr>
        <p:txBody>
          <a:bodyPr>
            <a:normAutofit fontScale="90000"/>
          </a:bodyPr>
          <a:lstStyle/>
          <a:p>
            <a:pPr algn="l"/>
            <a:r>
              <a:rPr lang="en-US" sz="3800" dirty="0"/>
              <a:t>Student Activities @UConnHartford + Living &amp; Working in Hartford</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804335" y="3802567"/>
            <a:ext cx="3503122" cy="1753754"/>
          </a:xfrm>
        </p:spPr>
        <p:txBody>
          <a:bodyPr>
            <a:normAutofit/>
          </a:bodyPr>
          <a:lstStyle/>
          <a:p>
            <a:pPr algn="l">
              <a:lnSpc>
                <a:spcPct val="100000"/>
              </a:lnSpc>
              <a:spcAft>
                <a:spcPts val="0"/>
              </a:spcAft>
            </a:pPr>
            <a:endParaRPr lang="en-US" sz="1800" dirty="0">
              <a:ln>
                <a:solidFill>
                  <a:prstClr val="black">
                    <a:lumMod val="75000"/>
                    <a:lumOff val="25000"/>
                    <a:alpha val="10000"/>
                  </a:prstClr>
                </a:solidFill>
              </a:ln>
              <a:solidFill>
                <a:srgbClr val="FC05CB"/>
              </a:solidFill>
              <a:effectLst>
                <a:outerShdw blurRad="9525" dist="25400" dir="14640000" algn="tl" rotWithShape="0">
                  <a:prstClr val="black">
                    <a:alpha val="30000"/>
                  </a:prstClr>
                </a:outerShdw>
              </a:effectLst>
            </a:endParaRPr>
          </a:p>
          <a:p>
            <a:pPr algn="l">
              <a:lnSpc>
                <a:spcPct val="100000"/>
              </a:lnSpc>
              <a:spcAft>
                <a:spcPts val="0"/>
              </a:spcAft>
            </a:pPr>
            <a:endParaRPr lang="en-US" sz="1800" dirty="0">
              <a:solidFill>
                <a:srgbClr val="FC05CB"/>
              </a:solidFill>
            </a:endParaRPr>
          </a:p>
          <a:p>
            <a:pPr algn="l">
              <a:lnSpc>
                <a:spcPct val="100000"/>
              </a:lnSpc>
              <a:spcAft>
                <a:spcPts val="0"/>
              </a:spcAft>
            </a:pPr>
            <a:endParaRPr lang="en-US" sz="1800" dirty="0">
              <a:solidFill>
                <a:srgbClr val="FC05CB"/>
              </a:solidFill>
            </a:endParaRPr>
          </a:p>
          <a:p>
            <a:pPr algn="l">
              <a:lnSpc>
                <a:spcPct val="100000"/>
              </a:lnSpc>
              <a:spcAft>
                <a:spcPts val="0"/>
              </a:spcAft>
            </a:pPr>
            <a:endParaRPr lang="en-US" sz="1800" dirty="0">
              <a:solidFill>
                <a:srgbClr val="FC05CB"/>
              </a:solidFill>
            </a:endParaRPr>
          </a:p>
          <a:p>
            <a:pPr algn="l">
              <a:lnSpc>
                <a:spcPct val="100000"/>
              </a:lnSpc>
              <a:spcAft>
                <a:spcPts val="0"/>
              </a:spcAft>
            </a:pPr>
            <a:r>
              <a:rPr lang="en-US" sz="1800" dirty="0">
                <a:solidFill>
                  <a:srgbClr val="FC05CB"/>
                </a:solidFill>
              </a:rPr>
              <a:t>New Student Webinar, 2022</a:t>
            </a:r>
            <a:endParaRPr lang="en-US" sz="1800" dirty="0">
              <a:ln>
                <a:solidFill>
                  <a:prstClr val="black">
                    <a:lumMod val="75000"/>
                    <a:lumOff val="25000"/>
                    <a:alpha val="10000"/>
                  </a:prstClr>
                </a:solidFill>
              </a:ln>
              <a:solidFill>
                <a:srgbClr val="FC05CB"/>
              </a:solidFill>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1946576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EC27341-4ABB-43EF-9E57-10A858F92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98C55-54CC-433B-905F-FB0B2D200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953" y="484068"/>
            <a:ext cx="3414014"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9" descr="Qr code&#10;&#10;Description automatically generated">
            <a:extLst>
              <a:ext uri="{FF2B5EF4-FFF2-40B4-BE49-F238E27FC236}">
                <a16:creationId xmlns:a16="http://schemas.microsoft.com/office/drawing/2014/main" id="{41CEB08D-7251-47F8-77BA-24FE52174A32}"/>
              </a:ext>
            </a:extLst>
          </p:cNvPr>
          <p:cNvPicPr>
            <a:picLocks noChangeAspect="1"/>
          </p:cNvPicPr>
          <p:nvPr/>
        </p:nvPicPr>
        <p:blipFill>
          <a:blip r:embed="rId2"/>
          <a:stretch>
            <a:fillRect/>
          </a:stretch>
        </p:blipFill>
        <p:spPr>
          <a:xfrm>
            <a:off x="805034" y="485457"/>
            <a:ext cx="2781372" cy="2933772"/>
          </a:xfrm>
          <a:prstGeom prst="rect">
            <a:avLst/>
          </a:prstGeom>
        </p:spPr>
      </p:pic>
      <p:sp>
        <p:nvSpPr>
          <p:cNvPr id="27" name="Rectangle 26">
            <a:extLst>
              <a:ext uri="{FF2B5EF4-FFF2-40B4-BE49-F238E27FC236}">
                <a16:creationId xmlns:a16="http://schemas.microsoft.com/office/drawing/2014/main" id="{19E21906-D4D4-4F16-9228-3E004930E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71968" y="485853"/>
            <a:ext cx="3575304"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3" descr="Qr code&#10;&#10;Description automatically generated">
            <a:extLst>
              <a:ext uri="{FF2B5EF4-FFF2-40B4-BE49-F238E27FC236}">
                <a16:creationId xmlns:a16="http://schemas.microsoft.com/office/drawing/2014/main" id="{42A85547-EC56-66C8-E438-C7B2D0B0AB6D}"/>
              </a:ext>
            </a:extLst>
          </p:cNvPr>
          <p:cNvPicPr>
            <a:picLocks noChangeAspect="1"/>
          </p:cNvPicPr>
          <p:nvPr/>
        </p:nvPicPr>
        <p:blipFill>
          <a:blip r:embed="rId3"/>
          <a:stretch>
            <a:fillRect/>
          </a:stretch>
        </p:blipFill>
        <p:spPr>
          <a:xfrm>
            <a:off x="4392567" y="481781"/>
            <a:ext cx="2941124" cy="2941124"/>
          </a:xfrm>
          <a:prstGeom prst="rect">
            <a:avLst/>
          </a:prstGeom>
        </p:spPr>
      </p:pic>
      <p:sp>
        <p:nvSpPr>
          <p:cNvPr id="29" name="Rectangle 28">
            <a:extLst>
              <a:ext uri="{FF2B5EF4-FFF2-40B4-BE49-F238E27FC236}">
                <a16:creationId xmlns:a16="http://schemas.microsoft.com/office/drawing/2014/main" id="{865BCC85-4C69-4CFB-A36A-6A489B87FF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139" y="484069"/>
            <a:ext cx="3899229" cy="28642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1" descr="Qr code&#10;&#10;Description automatically generated">
            <a:extLst>
              <a:ext uri="{FF2B5EF4-FFF2-40B4-BE49-F238E27FC236}">
                <a16:creationId xmlns:a16="http://schemas.microsoft.com/office/drawing/2014/main" id="{4D1EB8EA-79D8-B7E4-B366-5BADFDE558D0}"/>
              </a:ext>
            </a:extLst>
          </p:cNvPr>
          <p:cNvPicPr>
            <a:picLocks noChangeAspect="1"/>
          </p:cNvPicPr>
          <p:nvPr/>
        </p:nvPicPr>
        <p:blipFill>
          <a:blip r:embed="rId4"/>
          <a:stretch>
            <a:fillRect/>
          </a:stretch>
        </p:blipFill>
        <p:spPr>
          <a:xfrm>
            <a:off x="8337873" y="481156"/>
            <a:ext cx="2903328" cy="2877928"/>
          </a:xfrm>
          <a:prstGeom prst="rect">
            <a:avLst/>
          </a:prstGeom>
        </p:spPr>
      </p:pic>
      <p:sp>
        <p:nvSpPr>
          <p:cNvPr id="31" name="Rectangle 30">
            <a:extLst>
              <a:ext uri="{FF2B5EF4-FFF2-40B4-BE49-F238E27FC236}">
                <a16:creationId xmlns:a16="http://schemas.microsoft.com/office/drawing/2014/main" id="{3A14BDAC-394B-4E9A-8ECE-61AA1A7C23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139" y="3509152"/>
            <a:ext cx="3899229" cy="284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5" descr="Icon&#10;&#10;Description automatically generated">
            <a:extLst>
              <a:ext uri="{FF2B5EF4-FFF2-40B4-BE49-F238E27FC236}">
                <a16:creationId xmlns:a16="http://schemas.microsoft.com/office/drawing/2014/main" id="{73814566-C164-22F6-42DF-8DF65FBF21E7}"/>
              </a:ext>
            </a:extLst>
          </p:cNvPr>
          <p:cNvPicPr>
            <a:picLocks noChangeAspect="1"/>
          </p:cNvPicPr>
          <p:nvPr/>
        </p:nvPicPr>
        <p:blipFill>
          <a:blip r:embed="rId5"/>
          <a:stretch>
            <a:fillRect/>
          </a:stretch>
        </p:blipFill>
        <p:spPr>
          <a:xfrm>
            <a:off x="8626838" y="3830885"/>
            <a:ext cx="2261898" cy="2224042"/>
          </a:xfrm>
          <a:prstGeom prst="rect">
            <a:avLst/>
          </a:prstGeom>
        </p:spPr>
      </p:pic>
      <p:sp>
        <p:nvSpPr>
          <p:cNvPr id="2" name="Title 1">
            <a:extLst>
              <a:ext uri="{FF2B5EF4-FFF2-40B4-BE49-F238E27FC236}">
                <a16:creationId xmlns:a16="http://schemas.microsoft.com/office/drawing/2014/main" id="{9DA9DE8E-8C41-6F24-4BE5-39993BA0F1B5}"/>
              </a:ext>
            </a:extLst>
          </p:cNvPr>
          <p:cNvSpPr txBox="1">
            <a:spLocks/>
          </p:cNvSpPr>
          <p:nvPr/>
        </p:nvSpPr>
        <p:spPr>
          <a:xfrm>
            <a:off x="695001" y="46079"/>
            <a:ext cx="10335833" cy="567018"/>
          </a:xfrm>
          <a:prstGeom prst="rect">
            <a:avLst/>
          </a:prstGeom>
        </p:spPr>
        <p:txBody>
          <a:bodyPr lIns="91440" tIns="45720" rIns="91440" bIns="45720" anchor="t">
            <a:normAutofit fontScale="85000" lnSpcReduction="20000"/>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n>
                  <a:solidFill>
                    <a:prstClr val="black">
                      <a:lumMod val="75000"/>
                      <a:lumOff val="25000"/>
                      <a:alpha val="10000"/>
                    </a:prstClr>
                  </a:solidFill>
                </a:ln>
                <a:effectLst>
                  <a:outerShdw blurRad="9525" dist="25400" dir="14640000" algn="tl" rotWithShape="0">
                    <a:prstClr val="black">
                      <a:alpha val="30000"/>
                    </a:prstClr>
                  </a:outerShdw>
                </a:effectLst>
              </a:rPr>
              <a:t>BEFORE WE CONTINUE,</a:t>
            </a:r>
          </a:p>
        </p:txBody>
      </p:sp>
      <p:pic>
        <p:nvPicPr>
          <p:cNvPr id="4" name="Picture 5">
            <a:extLst>
              <a:ext uri="{FF2B5EF4-FFF2-40B4-BE49-F238E27FC236}">
                <a16:creationId xmlns:a16="http://schemas.microsoft.com/office/drawing/2014/main" id="{A9D8042C-EFD2-1EE3-971A-4AB7FF7DB34A}"/>
              </a:ext>
            </a:extLst>
          </p:cNvPr>
          <p:cNvPicPr>
            <a:picLocks noChangeAspect="1"/>
          </p:cNvPicPr>
          <p:nvPr/>
        </p:nvPicPr>
        <p:blipFill>
          <a:blip r:embed="rId6"/>
          <a:stretch>
            <a:fillRect/>
          </a:stretch>
        </p:blipFill>
        <p:spPr>
          <a:xfrm>
            <a:off x="4772025" y="3790950"/>
            <a:ext cx="2381250" cy="2266950"/>
          </a:xfrm>
          <a:prstGeom prst="rect">
            <a:avLst/>
          </a:prstGeom>
        </p:spPr>
      </p:pic>
      <p:pic>
        <p:nvPicPr>
          <p:cNvPr id="6" name="Picture 8" descr="Icon&#10;&#10;Description automatically generated">
            <a:extLst>
              <a:ext uri="{FF2B5EF4-FFF2-40B4-BE49-F238E27FC236}">
                <a16:creationId xmlns:a16="http://schemas.microsoft.com/office/drawing/2014/main" id="{5BD0DCF1-5D82-2A7A-0F7C-5366AB0A3F4E}"/>
              </a:ext>
            </a:extLst>
          </p:cNvPr>
          <p:cNvPicPr>
            <a:picLocks noChangeAspect="1"/>
          </p:cNvPicPr>
          <p:nvPr/>
        </p:nvPicPr>
        <p:blipFill>
          <a:blip r:embed="rId7"/>
          <a:stretch>
            <a:fillRect/>
          </a:stretch>
        </p:blipFill>
        <p:spPr>
          <a:xfrm>
            <a:off x="1100138" y="3762375"/>
            <a:ext cx="2200275" cy="2324100"/>
          </a:xfrm>
          <a:prstGeom prst="rect">
            <a:avLst/>
          </a:prstGeom>
        </p:spPr>
      </p:pic>
      <p:sp>
        <p:nvSpPr>
          <p:cNvPr id="9" name="TextBox 8">
            <a:extLst>
              <a:ext uri="{FF2B5EF4-FFF2-40B4-BE49-F238E27FC236}">
                <a16:creationId xmlns:a16="http://schemas.microsoft.com/office/drawing/2014/main" id="{796CFCDD-C88F-0C2E-7950-184D833C531E}"/>
              </a:ext>
            </a:extLst>
          </p:cNvPr>
          <p:cNvSpPr txBox="1"/>
          <p:nvPr/>
        </p:nvSpPr>
        <p:spPr>
          <a:xfrm>
            <a:off x="7810500" y="3228975"/>
            <a:ext cx="3886200" cy="369332"/>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Click to add text</a:t>
            </a:r>
          </a:p>
        </p:txBody>
      </p:sp>
      <p:sp>
        <p:nvSpPr>
          <p:cNvPr id="10" name="TextBox 9">
            <a:extLst>
              <a:ext uri="{FF2B5EF4-FFF2-40B4-BE49-F238E27FC236}">
                <a16:creationId xmlns:a16="http://schemas.microsoft.com/office/drawing/2014/main" id="{804D7C04-4AEE-8499-ECF3-56731EE600EF}"/>
              </a:ext>
            </a:extLst>
          </p:cNvPr>
          <p:cNvSpPr txBox="1"/>
          <p:nvPr/>
        </p:nvSpPr>
        <p:spPr>
          <a:xfrm>
            <a:off x="1277257" y="6384470"/>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@uconnhartford</a:t>
            </a:r>
          </a:p>
        </p:txBody>
      </p:sp>
      <p:sp>
        <p:nvSpPr>
          <p:cNvPr id="11" name="TextBox 10">
            <a:extLst>
              <a:ext uri="{FF2B5EF4-FFF2-40B4-BE49-F238E27FC236}">
                <a16:creationId xmlns:a16="http://schemas.microsoft.com/office/drawing/2014/main" id="{F3432986-720E-D2A9-3055-6851C44F4885}"/>
              </a:ext>
            </a:extLst>
          </p:cNvPr>
          <p:cNvSpPr txBox="1"/>
          <p:nvPr/>
        </p:nvSpPr>
        <p:spPr>
          <a:xfrm>
            <a:off x="5141685" y="638446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@uconnhartfordusg</a:t>
            </a:r>
          </a:p>
        </p:txBody>
      </p:sp>
      <p:sp>
        <p:nvSpPr>
          <p:cNvPr id="12" name="TextBox 11">
            <a:extLst>
              <a:ext uri="{FF2B5EF4-FFF2-40B4-BE49-F238E27FC236}">
                <a16:creationId xmlns:a16="http://schemas.microsoft.com/office/drawing/2014/main" id="{ED012D5D-1810-D833-D112-65A5E5652BA0}"/>
              </a:ext>
            </a:extLst>
          </p:cNvPr>
          <p:cNvSpPr txBox="1"/>
          <p:nvPr/>
        </p:nvSpPr>
        <p:spPr>
          <a:xfrm>
            <a:off x="8225970" y="6384468"/>
            <a:ext cx="33237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myUConn</a:t>
            </a:r>
            <a:r>
              <a:rPr lang="en-US" dirty="0"/>
              <a:t> app in the App Store</a:t>
            </a:r>
          </a:p>
        </p:txBody>
      </p:sp>
    </p:spTree>
    <p:extLst>
      <p:ext uri="{BB962C8B-B14F-4D97-AF65-F5344CB8AC3E}">
        <p14:creationId xmlns:p14="http://schemas.microsoft.com/office/powerpoint/2010/main" val="559993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A50BC-3C70-C1FC-A221-C053803DA429}"/>
              </a:ext>
            </a:extLst>
          </p:cNvPr>
          <p:cNvSpPr>
            <a:spLocks noGrp="1"/>
          </p:cNvSpPr>
          <p:nvPr>
            <p:ph type="title"/>
          </p:nvPr>
        </p:nvSpPr>
        <p:spPr>
          <a:xfrm>
            <a:off x="913795" y="609600"/>
            <a:ext cx="10353762" cy="1257300"/>
          </a:xfrm>
        </p:spPr>
        <p:txBody>
          <a:bodyPr>
            <a:normAutofit/>
          </a:bodyPr>
          <a:lstStyle/>
          <a:p>
            <a:r>
              <a:rPr lang="en-US">
                <a:ln>
                  <a:solidFill>
                    <a:prstClr val="black">
                      <a:lumMod val="75000"/>
                      <a:lumOff val="25000"/>
                      <a:alpha val="10000"/>
                    </a:prstClr>
                  </a:solidFill>
                </a:ln>
                <a:effectLst>
                  <a:outerShdw blurRad="9525" dist="25400" dir="14640000" algn="tl" rotWithShape="0">
                    <a:prstClr val="black">
                      <a:alpha val="30000"/>
                    </a:prstClr>
                  </a:outerShdw>
                </a:effectLst>
              </a:rPr>
              <a:t>LOOKING FORWARD,</a:t>
            </a:r>
            <a:endParaRPr lang="en-US"/>
          </a:p>
        </p:txBody>
      </p:sp>
      <p:graphicFrame>
        <p:nvGraphicFramePr>
          <p:cNvPr id="5" name="Content Placeholder 2">
            <a:extLst>
              <a:ext uri="{FF2B5EF4-FFF2-40B4-BE49-F238E27FC236}">
                <a16:creationId xmlns:a16="http://schemas.microsoft.com/office/drawing/2014/main" id="{827AC23F-706D-DF2E-4071-F8E6D021B8B5}"/>
              </a:ext>
            </a:extLst>
          </p:cNvPr>
          <p:cNvGraphicFramePr>
            <a:graphicFrameLocks noGrp="1"/>
          </p:cNvGraphicFramePr>
          <p:nvPr>
            <p:ph idx="1"/>
            <p:extLst>
              <p:ext uri="{D42A27DB-BD31-4B8C-83A1-F6EECF244321}">
                <p14:modId xmlns:p14="http://schemas.microsoft.com/office/powerpoint/2010/main" val="2653896169"/>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5978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FBB07-51EA-FB2F-E088-1E27EDDF345C}"/>
              </a:ext>
            </a:extLst>
          </p:cNvPr>
          <p:cNvSpPr>
            <a:spLocks noGrp="1"/>
          </p:cNvSpPr>
          <p:nvPr>
            <p:ph type="title"/>
          </p:nvPr>
        </p:nvSpPr>
        <p:spPr>
          <a:xfrm>
            <a:off x="1104295" y="150159"/>
            <a:ext cx="10353762" cy="1257300"/>
          </a:xfrm>
        </p:spPr>
        <p:txBody>
          <a:bodyPr/>
          <a:lstStyle/>
          <a:p>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Hartford Hot Spots (according to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rPr>
              <a:t>Mubera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a:t>
            </a:r>
            <a:endParaRPr lang="en-US" dirty="0"/>
          </a:p>
        </p:txBody>
      </p:sp>
      <p:sp>
        <p:nvSpPr>
          <p:cNvPr id="3" name="Content Placeholder 2">
            <a:extLst>
              <a:ext uri="{FF2B5EF4-FFF2-40B4-BE49-F238E27FC236}">
                <a16:creationId xmlns:a16="http://schemas.microsoft.com/office/drawing/2014/main" id="{4ABC7C5E-7386-8FE7-A7B5-BAF380A0C206}"/>
              </a:ext>
            </a:extLst>
          </p:cNvPr>
          <p:cNvSpPr>
            <a:spLocks noGrp="1"/>
          </p:cNvSpPr>
          <p:nvPr>
            <p:ph idx="1"/>
          </p:nvPr>
        </p:nvSpPr>
        <p:spPr>
          <a:xfrm>
            <a:off x="73354" y="1650627"/>
            <a:ext cx="10353762" cy="3714749"/>
          </a:xfrm>
        </p:spPr>
        <p:txBody>
          <a:bodyPr>
            <a:normAutofit fontScale="92500" lnSpcReduction="10000"/>
          </a:bodyPr>
          <a:lstStyle/>
          <a:p>
            <a:pPr indent="-305435"/>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rPr>
              <a:t>Semilla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 Café - Main St</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Story &amp; Soil Café - Capitol Ave</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Parkville Market</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Agave Grill </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Riverfront </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Bushnell Park</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Wadsworth Atheneum</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Bushnell Center for Performing Arts</a:t>
            </a:r>
          </a:p>
        </p:txBody>
      </p:sp>
      <p:pic>
        <p:nvPicPr>
          <p:cNvPr id="6" name="Picture 6" descr="A picture containing text, sign, restaurant&#10;&#10;Description automatically generated">
            <a:extLst>
              <a:ext uri="{FF2B5EF4-FFF2-40B4-BE49-F238E27FC236}">
                <a16:creationId xmlns:a16="http://schemas.microsoft.com/office/drawing/2014/main" id="{867BDACC-71C6-21F1-FAD0-13F96DC930EB}"/>
              </a:ext>
            </a:extLst>
          </p:cNvPr>
          <p:cNvPicPr>
            <a:picLocks noChangeAspect="1"/>
          </p:cNvPicPr>
          <p:nvPr/>
        </p:nvPicPr>
        <p:blipFill>
          <a:blip r:embed="rId2"/>
          <a:stretch>
            <a:fillRect/>
          </a:stretch>
        </p:blipFill>
        <p:spPr>
          <a:xfrm>
            <a:off x="4545107" y="1096096"/>
            <a:ext cx="3325905" cy="2615132"/>
          </a:xfrm>
          <a:prstGeom prst="rect">
            <a:avLst/>
          </a:prstGeom>
        </p:spPr>
      </p:pic>
      <p:pic>
        <p:nvPicPr>
          <p:cNvPr id="5" name="Picture 5">
            <a:extLst>
              <a:ext uri="{FF2B5EF4-FFF2-40B4-BE49-F238E27FC236}">
                <a16:creationId xmlns:a16="http://schemas.microsoft.com/office/drawing/2014/main" id="{8D6F3CC4-BE3E-EAC2-6932-BE885C86DD54}"/>
              </a:ext>
            </a:extLst>
          </p:cNvPr>
          <p:cNvPicPr>
            <a:picLocks noChangeAspect="1"/>
          </p:cNvPicPr>
          <p:nvPr/>
        </p:nvPicPr>
        <p:blipFill>
          <a:blip r:embed="rId3"/>
          <a:stretch>
            <a:fillRect/>
          </a:stretch>
        </p:blipFill>
        <p:spPr>
          <a:xfrm>
            <a:off x="7335370" y="1343199"/>
            <a:ext cx="2743200" cy="2759659"/>
          </a:xfrm>
          <a:prstGeom prst="rect">
            <a:avLst/>
          </a:prstGeom>
        </p:spPr>
      </p:pic>
      <p:pic>
        <p:nvPicPr>
          <p:cNvPr id="7" name="Picture 7">
            <a:extLst>
              <a:ext uri="{FF2B5EF4-FFF2-40B4-BE49-F238E27FC236}">
                <a16:creationId xmlns:a16="http://schemas.microsoft.com/office/drawing/2014/main" id="{633C8D80-1865-B5DE-20C0-363763B8009B}"/>
              </a:ext>
            </a:extLst>
          </p:cNvPr>
          <p:cNvPicPr>
            <a:picLocks noChangeAspect="1"/>
          </p:cNvPicPr>
          <p:nvPr/>
        </p:nvPicPr>
        <p:blipFill>
          <a:blip r:embed="rId4"/>
          <a:stretch>
            <a:fillRect/>
          </a:stretch>
        </p:blipFill>
        <p:spPr>
          <a:xfrm>
            <a:off x="9139517" y="1248335"/>
            <a:ext cx="2888876" cy="1929652"/>
          </a:xfrm>
          <a:prstGeom prst="rect">
            <a:avLst/>
          </a:prstGeom>
        </p:spPr>
      </p:pic>
      <p:pic>
        <p:nvPicPr>
          <p:cNvPr id="9" name="Picture 9">
            <a:extLst>
              <a:ext uri="{FF2B5EF4-FFF2-40B4-BE49-F238E27FC236}">
                <a16:creationId xmlns:a16="http://schemas.microsoft.com/office/drawing/2014/main" id="{415768B0-B919-CFAB-AEA1-475ACA48DD13}"/>
              </a:ext>
            </a:extLst>
          </p:cNvPr>
          <p:cNvPicPr>
            <a:picLocks noChangeAspect="1"/>
          </p:cNvPicPr>
          <p:nvPr/>
        </p:nvPicPr>
        <p:blipFill>
          <a:blip r:embed="rId5"/>
          <a:stretch>
            <a:fillRect/>
          </a:stretch>
        </p:blipFill>
        <p:spPr>
          <a:xfrm>
            <a:off x="9289956" y="3507721"/>
            <a:ext cx="2677647" cy="2711264"/>
          </a:xfrm>
          <a:prstGeom prst="rect">
            <a:avLst/>
          </a:prstGeom>
        </p:spPr>
      </p:pic>
      <p:pic>
        <p:nvPicPr>
          <p:cNvPr id="10" name="Picture 10" descr="A picture containing building, stadium, crowd&#10;&#10;Description automatically generated">
            <a:extLst>
              <a:ext uri="{FF2B5EF4-FFF2-40B4-BE49-F238E27FC236}">
                <a16:creationId xmlns:a16="http://schemas.microsoft.com/office/drawing/2014/main" id="{187B3DEE-B626-82C2-84B8-46A3E55A9AEC}"/>
              </a:ext>
            </a:extLst>
          </p:cNvPr>
          <p:cNvPicPr>
            <a:picLocks noChangeAspect="1"/>
          </p:cNvPicPr>
          <p:nvPr/>
        </p:nvPicPr>
        <p:blipFill>
          <a:blip r:embed="rId6"/>
          <a:stretch>
            <a:fillRect/>
          </a:stretch>
        </p:blipFill>
        <p:spPr>
          <a:xfrm>
            <a:off x="3169023" y="3139888"/>
            <a:ext cx="3186953" cy="1788459"/>
          </a:xfrm>
          <a:prstGeom prst="rect">
            <a:avLst/>
          </a:prstGeom>
        </p:spPr>
      </p:pic>
      <p:pic>
        <p:nvPicPr>
          <p:cNvPr id="8" name="Picture 8">
            <a:extLst>
              <a:ext uri="{FF2B5EF4-FFF2-40B4-BE49-F238E27FC236}">
                <a16:creationId xmlns:a16="http://schemas.microsoft.com/office/drawing/2014/main" id="{69204DBC-AF17-284C-35D9-550DBA0CE011}"/>
              </a:ext>
            </a:extLst>
          </p:cNvPr>
          <p:cNvPicPr>
            <a:picLocks noChangeAspect="1"/>
          </p:cNvPicPr>
          <p:nvPr/>
        </p:nvPicPr>
        <p:blipFill>
          <a:blip r:embed="rId7"/>
          <a:stretch>
            <a:fillRect/>
          </a:stretch>
        </p:blipFill>
        <p:spPr>
          <a:xfrm>
            <a:off x="6282018" y="3651673"/>
            <a:ext cx="3056964" cy="1840653"/>
          </a:xfrm>
          <a:prstGeom prst="rect">
            <a:avLst/>
          </a:prstGeom>
        </p:spPr>
      </p:pic>
      <p:pic>
        <p:nvPicPr>
          <p:cNvPr id="11" name="Picture 11" descr="A picture containing sky, outdoor, building, tall&#10;&#10;Description automatically generated">
            <a:extLst>
              <a:ext uri="{FF2B5EF4-FFF2-40B4-BE49-F238E27FC236}">
                <a16:creationId xmlns:a16="http://schemas.microsoft.com/office/drawing/2014/main" id="{BDE0A3DE-6278-65D4-A462-35E10410EE27}"/>
              </a:ext>
            </a:extLst>
          </p:cNvPr>
          <p:cNvPicPr>
            <a:picLocks noChangeAspect="1"/>
          </p:cNvPicPr>
          <p:nvPr/>
        </p:nvPicPr>
        <p:blipFill>
          <a:blip r:embed="rId8"/>
          <a:stretch>
            <a:fillRect/>
          </a:stretch>
        </p:blipFill>
        <p:spPr>
          <a:xfrm>
            <a:off x="4545106" y="4934445"/>
            <a:ext cx="2743200" cy="1830053"/>
          </a:xfrm>
          <a:prstGeom prst="rect">
            <a:avLst/>
          </a:prstGeom>
        </p:spPr>
      </p:pic>
      <p:pic>
        <p:nvPicPr>
          <p:cNvPr id="12" name="Picture 12" descr="A picture containing indoor, hall, decorated&#10;&#10;Description automatically generated">
            <a:extLst>
              <a:ext uri="{FF2B5EF4-FFF2-40B4-BE49-F238E27FC236}">
                <a16:creationId xmlns:a16="http://schemas.microsoft.com/office/drawing/2014/main" id="{E032F10E-2E5A-D67F-A610-A178EE015AE8}"/>
              </a:ext>
            </a:extLst>
          </p:cNvPr>
          <p:cNvPicPr>
            <a:picLocks noChangeAspect="1"/>
          </p:cNvPicPr>
          <p:nvPr/>
        </p:nvPicPr>
        <p:blipFill>
          <a:blip r:embed="rId9"/>
          <a:stretch>
            <a:fillRect/>
          </a:stretch>
        </p:blipFill>
        <p:spPr>
          <a:xfrm>
            <a:off x="7191935" y="5150502"/>
            <a:ext cx="2593041" cy="1633258"/>
          </a:xfrm>
          <a:prstGeom prst="rect">
            <a:avLst/>
          </a:prstGeom>
        </p:spPr>
      </p:pic>
    </p:spTree>
    <p:extLst>
      <p:ext uri="{BB962C8B-B14F-4D97-AF65-F5344CB8AC3E}">
        <p14:creationId xmlns:p14="http://schemas.microsoft.com/office/powerpoint/2010/main" val="2701265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533D7-63D2-2AED-4618-8BC75BEC1B13}"/>
              </a:ext>
            </a:extLst>
          </p:cNvPr>
          <p:cNvSpPr>
            <a:spLocks noGrp="1"/>
          </p:cNvSpPr>
          <p:nvPr>
            <p:ph type="title"/>
          </p:nvPr>
        </p:nvSpPr>
        <p:spPr/>
        <p:txBody>
          <a:bodyPr/>
          <a:lstStyle/>
          <a:p>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 Resources</a:t>
            </a:r>
            <a:endParaRPr lang="en-US" dirty="0"/>
          </a:p>
        </p:txBody>
      </p:sp>
      <p:sp>
        <p:nvSpPr>
          <p:cNvPr id="3" name="Content Placeholder 2">
            <a:extLst>
              <a:ext uri="{FF2B5EF4-FFF2-40B4-BE49-F238E27FC236}">
                <a16:creationId xmlns:a16="http://schemas.microsoft.com/office/drawing/2014/main" id="{DBB3624B-635E-40F1-ABD8-D951C7A0C207}"/>
              </a:ext>
            </a:extLst>
          </p:cNvPr>
          <p:cNvSpPr>
            <a:spLocks noGrp="1"/>
          </p:cNvSpPr>
          <p:nvPr>
            <p:ph idx="1"/>
          </p:nvPr>
        </p:nvSpPr>
        <p:spPr/>
        <p:txBody>
          <a:bodyPr>
            <a:normAutofit fontScale="70000" lnSpcReduction="20000"/>
          </a:bodyPr>
          <a:lstStyle/>
          <a:p>
            <a:pPr indent="-30543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hlinkClick r:id="rId2">
                  <a:extLst>
                    <a:ext uri="{A12FA001-AC4F-418D-AE19-62706E023703}">
                      <ahyp:hlinkClr xmlns:ahyp="http://schemas.microsoft.com/office/drawing/2018/hyperlinkcolor" val="tx"/>
                    </a:ext>
                  </a:extLst>
                </a:hlinkClick>
              </a:rPr>
              <a:t>https://events.uconn.edu</a:t>
            </a:r>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 - choose Hartford campus calendar</a:t>
            </a:r>
          </a:p>
          <a:p>
            <a:pPr indent="-30543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Hartford Today Digest – takes 30-60 seconds to skim it</a:t>
            </a:r>
          </a:p>
          <a:p>
            <a:pPr indent="-305435"/>
            <a:r>
              <a:rPr lang="en-US" dirty="0">
                <a:ln>
                  <a:solidFill>
                    <a:prstClr val="black">
                      <a:lumMod val="75000"/>
                      <a:lumOff val="25000"/>
                      <a:alpha val="10000"/>
                    </a:prstClr>
                  </a:solidFill>
                </a:ln>
                <a:solidFill>
                  <a:srgbClr val="00B050"/>
                </a:solidFill>
                <a:effectLst>
                  <a:outerShdw blurRad="9525" dist="25400" dir="14640000" algn="tl" rotWithShape="0">
                    <a:prstClr val="black">
                      <a:alpha val="30000"/>
                    </a:prstClr>
                  </a:outerShdw>
                </a:effectLst>
                <a:ea typeface="+mn-lt"/>
                <a:cs typeface="+mn-lt"/>
                <a:hlinkClick r:id="rId3"/>
              </a:rPr>
              <a:t>https://parking-upass.uconn.edu/</a:t>
            </a:r>
            <a:r>
              <a:rPr lang="en-US" dirty="0">
                <a:ln>
                  <a:solidFill>
                    <a:prstClr val="black">
                      <a:lumMod val="75000"/>
                      <a:lumOff val="25000"/>
                      <a:alpha val="10000"/>
                    </a:prstClr>
                  </a:solidFill>
                </a:ln>
                <a:solidFill>
                  <a:srgbClr val="00B050"/>
                </a:solidFill>
                <a:effectLst>
                  <a:outerShdw blurRad="9525" dist="25400" dir="14640000" algn="tl" rotWithShape="0">
                    <a:prstClr val="black">
                      <a:alpha val="30000"/>
                    </a:prstClr>
                  </a:outerShdw>
                </a:effectLst>
                <a:ea typeface="+mn-lt"/>
                <a:cs typeface="+mn-lt"/>
              </a:rPr>
              <a:t> </a:t>
            </a:r>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 avoid the first week frenzy</a:t>
            </a:r>
          </a:p>
          <a:p>
            <a:pPr indent="-30543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Center for Career Development @UConnHartford</a:t>
            </a:r>
          </a:p>
          <a:p>
            <a:pPr marL="719455" lvl="1" indent="-269875">
              <a:lnSpc>
                <a:spcPct val="110000"/>
              </a:lnSpc>
            </a:pPr>
            <a:r>
              <a:rPr lang="en-US"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hlinkClick r:id="rId4"/>
              </a:rPr>
              <a:t>https://career.uconn.edu/hartford/</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 </a:t>
            </a:r>
            <a:endParaRPr lang="en-US">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endParaRPr>
          </a:p>
          <a:p>
            <a:pPr marL="719455" lvl="1" indent="-269875">
              <a:lnSpc>
                <a:spcPct val="110000"/>
              </a:lnSpc>
            </a:pPr>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Assistant Director – </a:t>
            </a:r>
            <a:r>
              <a:rPr lang="en-US" dirty="0">
                <a:ln>
                  <a:solidFill>
                    <a:prstClr val="black">
                      <a:lumMod val="75000"/>
                      <a:lumOff val="25000"/>
                      <a:alpha val="10000"/>
                    </a:prstClr>
                  </a:solidFill>
                </a:ln>
                <a:solidFill>
                  <a:srgbClr val="00B050"/>
                </a:solidFill>
                <a:effectLst>
                  <a:outerShdw blurRad="9525" dist="25400" dir="14640000" algn="tl" rotWithShape="0">
                    <a:prstClr val="black">
                      <a:alpha val="30000"/>
                    </a:prstClr>
                  </a:outerShdw>
                </a:effectLst>
                <a:ea typeface="+mn-lt"/>
                <a:cs typeface="+mn-lt"/>
                <a:hlinkClick r:id="rId5">
                  <a:extLst>
                    <a:ext uri="{A12FA001-AC4F-418D-AE19-62706E023703}">
                      <ahyp:hlinkClr xmlns:ahyp="http://schemas.microsoft.com/office/drawing/2018/hyperlinkcolor" val="tx"/>
                    </a:ext>
                  </a:extLst>
                </a:hlinkClick>
              </a:rPr>
              <a:t>Wiley.Dawson@uconn.edu</a:t>
            </a:r>
            <a:r>
              <a:rPr lang="en-US" dirty="0">
                <a:ln>
                  <a:solidFill>
                    <a:prstClr val="black">
                      <a:lumMod val="75000"/>
                      <a:lumOff val="25000"/>
                      <a:alpha val="10000"/>
                    </a:prstClr>
                  </a:solidFill>
                </a:ln>
                <a:solidFill>
                  <a:srgbClr val="00B050"/>
                </a:solidFill>
                <a:effectLst>
                  <a:outerShdw blurRad="9525" dist="25400" dir="14640000" algn="tl" rotWithShape="0">
                    <a:prstClr val="black">
                      <a:alpha val="30000"/>
                    </a:prstClr>
                  </a:outerShdw>
                </a:effectLst>
                <a:ea typeface="+mn-lt"/>
                <a:cs typeface="+mn-lt"/>
              </a:rPr>
              <a:t> </a:t>
            </a:r>
            <a:endParaRPr lang="en-US">
              <a:ln>
                <a:solidFill>
                  <a:prstClr val="black">
                    <a:lumMod val="75000"/>
                    <a:lumOff val="25000"/>
                    <a:alpha val="10000"/>
                  </a:prstClr>
                </a:solidFill>
              </a:ln>
              <a:effectLst>
                <a:outerShdw blurRad="9525" dist="25400" dir="14640000" algn="tl" rotWithShape="0">
                  <a:prstClr val="black">
                    <a:alpha val="30000"/>
                  </a:prstClr>
                </a:outerShdw>
              </a:effectLst>
            </a:endParaRPr>
          </a:p>
          <a:p>
            <a:pPr marL="719455" lvl="1" indent="-269875"/>
            <a:r>
              <a:rPr lang="en-US" dirty="0">
                <a:ln>
                  <a:solidFill>
                    <a:prstClr val="black">
                      <a:lumMod val="75000"/>
                      <a:lumOff val="25000"/>
                      <a:alpha val="10000"/>
                    </a:prstClr>
                  </a:solidFill>
                </a:ln>
                <a:solidFill>
                  <a:srgbClr val="00B050"/>
                </a:solidFill>
                <a:effectLst>
                  <a:outerShdw blurRad="9525" dist="25400" dir="14640000" algn="tl" rotWithShape="0">
                    <a:prstClr val="black">
                      <a:alpha val="30000"/>
                    </a:prstClr>
                  </a:outerShdw>
                </a:effectLst>
                <a:ea typeface="+mn-lt"/>
                <a:cs typeface="+mn-lt"/>
              </a:rPr>
              <a:t>Hartford is home to and destination for industries in insurance, health, tech, arts</a:t>
            </a:r>
          </a:p>
          <a:p>
            <a:pPr indent="-30543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hlinkClick r:id="rId6">
                  <a:extLst>
                    <a:ext uri="{A12FA001-AC4F-418D-AE19-62706E023703}">
                      <ahyp:hlinkClr xmlns:ahyp="http://schemas.microsoft.com/office/drawing/2018/hyperlinkcolor" val="tx"/>
                    </a:ext>
                  </a:extLst>
                </a:hlinkClick>
              </a:rPr>
              <a:t>https://Hartford.com</a:t>
            </a:r>
            <a:endPar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endParaRPr>
          </a:p>
          <a:p>
            <a:pPr indent="-30543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Questions:</a:t>
            </a:r>
            <a:endParaRPr lang="en-US" dirty="0">
              <a:solidFill>
                <a:schemeClr val="tx1"/>
              </a:solidFill>
            </a:endParaRPr>
          </a:p>
          <a:p>
            <a:pPr marL="719455" lvl="1" indent="-26987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rPr>
              <a:t>mubera.becirovic@uconn.edu</a:t>
            </a:r>
          </a:p>
          <a:p>
            <a:pPr marL="719455" lvl="1" indent="-269875"/>
            <a:r>
              <a:rPr lang="en-US" dirty="0">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hlinkClick r:id="rId7">
                  <a:extLst>
                    <a:ext uri="{A12FA001-AC4F-418D-AE19-62706E023703}">
                      <ahyp:hlinkClr xmlns:ahyp="http://schemas.microsoft.com/office/drawing/2018/hyperlinkcolor" val="tx"/>
                    </a:ext>
                  </a:extLst>
                </a:hlinkClick>
              </a:rPr>
              <a:t>hartford.studentactivities@uconn.edu</a:t>
            </a:r>
            <a:endParaRPr lang="en-US">
              <a:ln>
                <a:solidFill>
                  <a:prstClr val="black">
                    <a:lumMod val="75000"/>
                    <a:lumOff val="25000"/>
                    <a:alpha val="10000"/>
                  </a:prstClr>
                </a:solidFill>
              </a:ln>
              <a:solidFill>
                <a:schemeClr val="tx1"/>
              </a:solidFill>
              <a:effectLst>
                <a:outerShdw blurRad="9525" dist="25400" dir="14640000" algn="tl" rotWithShape="0">
                  <a:prstClr val="black">
                    <a:alpha val="30000"/>
                  </a:prstClr>
                </a:outerShdw>
              </a:effectLst>
              <a:ea typeface="+mn-lt"/>
              <a:cs typeface="+mn-lt"/>
            </a:endParaRPr>
          </a:p>
          <a:p>
            <a:pPr indent="-305435"/>
            <a:endParaRPr lang="en-US" dirty="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1860632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CF9726-965B-8688-893D-168AFC4299B8}"/>
              </a:ext>
            </a:extLst>
          </p:cNvPr>
          <p:cNvSpPr>
            <a:spLocks noGrp="1"/>
          </p:cNvSpPr>
          <p:nvPr>
            <p:ph type="title"/>
          </p:nvPr>
        </p:nvSpPr>
        <p:spPr>
          <a:xfrm>
            <a:off x="5139236" y="1097280"/>
            <a:ext cx="6043875" cy="4626864"/>
          </a:xfrm>
        </p:spPr>
        <p:txBody>
          <a:bodyPr vert="horz" lIns="91440" tIns="45720" rIns="91440" bIns="45720" rtlCol="0" anchor="ctr">
            <a:normAutofit/>
          </a:bodyPr>
          <a:lstStyle/>
          <a:p>
            <a:pPr algn="l"/>
            <a:r>
              <a:rPr lang="en-US" sz="5400">
                <a:solidFill>
                  <a:schemeClr val="tx1"/>
                </a:solidFill>
              </a:rPr>
              <a:t>MISSION STATEMENT</a:t>
            </a:r>
          </a:p>
        </p:txBody>
      </p:sp>
      <p:sp>
        <p:nvSpPr>
          <p:cNvPr id="3" name="Text Placeholder 2">
            <a:extLst>
              <a:ext uri="{FF2B5EF4-FFF2-40B4-BE49-F238E27FC236}">
                <a16:creationId xmlns:a16="http://schemas.microsoft.com/office/drawing/2014/main" id="{D30E9FB7-37C3-0DB8-C01A-3A590869DCAA}"/>
              </a:ext>
            </a:extLst>
          </p:cNvPr>
          <p:cNvSpPr>
            <a:spLocks noGrp="1"/>
          </p:cNvSpPr>
          <p:nvPr>
            <p:ph type="body" idx="1"/>
          </p:nvPr>
        </p:nvSpPr>
        <p:spPr>
          <a:xfrm>
            <a:off x="913795" y="1097280"/>
            <a:ext cx="3256177" cy="4626863"/>
          </a:xfrm>
        </p:spPr>
        <p:txBody>
          <a:bodyPr vert="horz" lIns="91440" tIns="45720" rIns="91440" bIns="45720" rtlCol="0" anchor="ctr">
            <a:normAutofit/>
          </a:bodyPr>
          <a:lstStyle/>
          <a:p>
            <a:pPr algn="r"/>
            <a:r>
              <a:rPr lang="en-US"/>
              <a:t>Student Activities (SA) enriches the intellectual, ethical, and social development of our students by providing excellent programs and services that promote student self-governance, respect for diversity, and life-long learning.</a:t>
            </a:r>
            <a:endParaRPr lang="en-US" b="1"/>
          </a:p>
          <a:p>
            <a:pPr algn="r"/>
            <a:endParaRPr lang="en-US"/>
          </a:p>
          <a:p>
            <a:pPr algn="r"/>
            <a:r>
              <a:rPr lang="en-US"/>
              <a:t>   </a:t>
            </a:r>
            <a:endParaRPr lang="en-US" b="1"/>
          </a:p>
          <a:p>
            <a:pPr algn="r"/>
            <a:endParaRPr lang="en-US"/>
          </a:p>
        </p:txBody>
      </p:sp>
      <p:cxnSp>
        <p:nvCxnSpPr>
          <p:cNvPr id="13" name="Straight Connector 12">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76161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3D9BD5-A493-4B97-963D-60135D533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F759AF4-E342-4E60-8A32-C44A328F2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ln w="15875" cap="sq"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98E052-4E1A-5083-15C7-ADF131105AE6}"/>
              </a:ext>
            </a:extLst>
          </p:cNvPr>
          <p:cNvSpPr>
            <a:spLocks noGrp="1"/>
          </p:cNvSpPr>
          <p:nvPr>
            <p:ph type="title"/>
          </p:nvPr>
        </p:nvSpPr>
        <p:spPr>
          <a:xfrm>
            <a:off x="924443" y="1023257"/>
            <a:ext cx="3732902" cy="4570457"/>
          </a:xfrm>
          <a:effectLst/>
        </p:spPr>
        <p:txBody>
          <a:bodyPr>
            <a:normAutofit/>
          </a:bodyPr>
          <a:lstStyle/>
          <a:p>
            <a:pPr algn="l"/>
            <a:r>
              <a:rPr lang="en-US">
                <a:ln>
                  <a:solidFill>
                    <a:prstClr val="black">
                      <a:lumMod val="75000"/>
                      <a:lumOff val="25000"/>
                      <a:alpha val="10000"/>
                    </a:prstClr>
                  </a:solidFill>
                </a:ln>
                <a:effectLst>
                  <a:outerShdw blurRad="9525" dist="25400" dir="14640000" algn="tl" rotWithShape="0">
                    <a:prstClr val="black">
                      <a:alpha val="30000"/>
                    </a:prstClr>
                  </a:outerShdw>
                </a:effectLst>
              </a:rPr>
              <a:t>IN OTHER WORDS,</a:t>
            </a:r>
            <a:endParaRPr lang="en-US"/>
          </a:p>
        </p:txBody>
      </p:sp>
      <p:cxnSp>
        <p:nvCxnSpPr>
          <p:cNvPr id="12" name="Straight Connector 11">
            <a:extLst>
              <a:ext uri="{FF2B5EF4-FFF2-40B4-BE49-F238E27FC236}">
                <a16:creationId xmlns:a16="http://schemas.microsoft.com/office/drawing/2014/main" id="{A49B2805-6469-407A-A68A-BB85AC8A85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68371" y="2057399"/>
            <a:ext cx="0" cy="2743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93FD92-A8C7-D6F6-DF8F-8CC7D7752838}"/>
              </a:ext>
            </a:extLst>
          </p:cNvPr>
          <p:cNvSpPr>
            <a:spLocks noGrp="1"/>
          </p:cNvSpPr>
          <p:nvPr>
            <p:ph idx="1"/>
          </p:nvPr>
        </p:nvSpPr>
        <p:spPr>
          <a:xfrm>
            <a:off x="5252560" y="1023257"/>
            <a:ext cx="6025645" cy="4570457"/>
          </a:xfrm>
          <a:effectLst/>
        </p:spPr>
        <p:txBody>
          <a:bodyPr anchor="ctr">
            <a:normAutofit/>
          </a:bodyPr>
          <a:lstStyle/>
          <a:p>
            <a:pPr marL="37465" indent="0">
              <a:buNone/>
            </a:pPr>
            <a:r>
              <a:rPr lang="en-US" b="1">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We learn and play by these two mottos:</a:t>
            </a:r>
            <a:r>
              <a:rPr lang="en-US">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 </a:t>
            </a:r>
            <a:endParaRPr lang="en-US">
              <a:ln>
                <a:solidFill>
                  <a:prstClr val="black">
                    <a:lumMod val="75000"/>
                    <a:lumOff val="25000"/>
                    <a:alpha val="10000"/>
                  </a:prstClr>
                </a:solidFill>
              </a:ln>
              <a:effectLst>
                <a:outerShdw blurRad="9525" dist="25400" dir="14640000" algn="tl" rotWithShape="0">
                  <a:prstClr val="black">
                    <a:alpha val="30000"/>
                  </a:prstClr>
                </a:outerShdw>
              </a:effectLst>
            </a:endParaRPr>
          </a:p>
          <a:p>
            <a:pPr marL="415925" indent="-305435">
              <a:buFont typeface="Wingdings" charset="2"/>
              <a:buChar char="Ø"/>
            </a:pPr>
            <a:r>
              <a:rPr lang="en-US">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Educate – Engage – Entertain </a:t>
            </a:r>
          </a:p>
          <a:p>
            <a:pPr marL="415925" indent="-305435">
              <a:buFont typeface="Wingdings" charset="2"/>
              <a:buChar char="Ø"/>
            </a:pPr>
            <a:r>
              <a:rPr lang="en-US">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Connection before Content</a:t>
            </a:r>
            <a:endParaRPr lang="en-US">
              <a:ln>
                <a:solidFill>
                  <a:prstClr val="black">
                    <a:lumMod val="75000"/>
                    <a:lumOff val="25000"/>
                    <a:alpha val="10000"/>
                  </a:prstClr>
                </a:solidFill>
              </a:ln>
              <a:effectLst>
                <a:outerShdw blurRad="9525" dist="25400" dir="14640000" algn="tl" rotWithShape="0">
                  <a:prstClr val="black">
                    <a:alpha val="30000"/>
                  </a:prstClr>
                </a:outerShdw>
              </a:effectLst>
            </a:endParaRPr>
          </a:p>
          <a:p>
            <a:pPr marL="37465" indent="0">
              <a:buNone/>
            </a:pPr>
            <a:endParaRPr lang="en-US">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287974460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349" name="Rectangle 348">
            <a:extLst>
              <a:ext uri="{FF2B5EF4-FFF2-40B4-BE49-F238E27FC236}">
                <a16:creationId xmlns:a16="http://schemas.microsoft.com/office/drawing/2014/main" id="{95CB840F-8E41-4CA5-B79B-25CC80AD2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3C606D-E560-4820-9C3E-3B881D30AD5A}"/>
              </a:ext>
            </a:extLst>
          </p:cNvPr>
          <p:cNvSpPr>
            <a:spLocks noGrp="1"/>
          </p:cNvSpPr>
          <p:nvPr>
            <p:ph type="title"/>
          </p:nvPr>
        </p:nvSpPr>
        <p:spPr>
          <a:xfrm>
            <a:off x="913796" y="643465"/>
            <a:ext cx="3382638" cy="1370605"/>
          </a:xfrm>
        </p:spPr>
        <p:txBody>
          <a:bodyPr>
            <a:normAutofit/>
          </a:bodyPr>
          <a:lstStyle/>
          <a:p>
            <a:pPr algn="l"/>
            <a:r>
              <a:rPr lang="en-US" sz="3000">
                <a:ln>
                  <a:solidFill>
                    <a:prstClr val="black">
                      <a:lumMod val="75000"/>
                      <a:lumOff val="25000"/>
                      <a:alpha val="10000"/>
                    </a:prstClr>
                  </a:solidFill>
                </a:ln>
                <a:effectLst>
                  <a:outerShdw blurRad="9525" dist="25400" dir="14640000" algn="tl" rotWithShape="0">
                    <a:prstClr val="black">
                      <a:alpha val="30000"/>
                    </a:prstClr>
                  </a:outerShdw>
                </a:effectLst>
              </a:rPr>
              <a:t>SETTING THE FOUNDATION,</a:t>
            </a:r>
          </a:p>
        </p:txBody>
      </p:sp>
      <p:pic>
        <p:nvPicPr>
          <p:cNvPr id="16" name="Picture 16">
            <a:extLst>
              <a:ext uri="{FF2B5EF4-FFF2-40B4-BE49-F238E27FC236}">
                <a16:creationId xmlns:a16="http://schemas.microsoft.com/office/drawing/2014/main" id="{17C95683-3D10-A8ED-EC85-C67359C806FD}"/>
              </a:ext>
            </a:extLst>
          </p:cNvPr>
          <p:cNvPicPr>
            <a:picLocks noChangeAspect="1"/>
          </p:cNvPicPr>
          <p:nvPr/>
        </p:nvPicPr>
        <p:blipFill rotWithShape="1">
          <a:blip r:embed="rId4"/>
          <a:srcRect l="1035" r="10298"/>
          <a:stretch/>
        </p:blipFill>
        <p:spPr>
          <a:xfrm>
            <a:off x="5944050" y="643466"/>
            <a:ext cx="4575780" cy="5147733"/>
          </a:xfrm>
          <a:prstGeom prst="rect">
            <a:avLst/>
          </a:prstGeom>
        </p:spPr>
      </p:pic>
      <p:graphicFrame>
        <p:nvGraphicFramePr>
          <p:cNvPr id="344" name="Diagram 344">
            <a:extLst>
              <a:ext uri="{FF2B5EF4-FFF2-40B4-BE49-F238E27FC236}">
                <a16:creationId xmlns:a16="http://schemas.microsoft.com/office/drawing/2014/main" id="{E9E83B3E-7D30-4B2B-6C36-762861A55D9A}"/>
              </a:ext>
            </a:extLst>
          </p:cNvPr>
          <p:cNvGraphicFramePr/>
          <p:nvPr>
            <p:extLst>
              <p:ext uri="{D42A27DB-BD31-4B8C-83A1-F6EECF244321}">
                <p14:modId xmlns:p14="http://schemas.microsoft.com/office/powerpoint/2010/main" val="3166260211"/>
              </p:ext>
            </p:extLst>
          </p:nvPr>
        </p:nvGraphicFramePr>
        <p:xfrm>
          <a:off x="913796" y="1795598"/>
          <a:ext cx="4543417" cy="40050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22681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E5BF8-1127-60B5-6343-5626D5AA03CD}"/>
              </a:ext>
            </a:extLst>
          </p:cNvPr>
          <p:cNvSpPr>
            <a:spLocks noGrp="1"/>
          </p:cNvSpPr>
          <p:nvPr>
            <p:ph type="title"/>
          </p:nvPr>
        </p:nvSpPr>
        <p:spPr>
          <a:xfrm>
            <a:off x="487971" y="-254892"/>
            <a:ext cx="10353762" cy="1257300"/>
          </a:xfrm>
        </p:spPr>
        <p:txBody>
          <a:bodyPr/>
          <a:lstStyle/>
          <a:p>
            <a:r>
              <a:rPr lang="en-US">
                <a:ln>
                  <a:solidFill>
                    <a:prstClr val="black">
                      <a:lumMod val="75000"/>
                      <a:lumOff val="25000"/>
                      <a:alpha val="10000"/>
                    </a:prstClr>
                  </a:solidFill>
                </a:ln>
                <a:effectLst>
                  <a:outerShdw blurRad="9525" dist="25400" dir="14640000" algn="tl" rotWithShape="0">
                    <a:prstClr val="black">
                      <a:alpha val="30000"/>
                    </a:prstClr>
                  </a:outerShdw>
                </a:effectLst>
              </a:rPr>
              <a:t>NEXT,</a:t>
            </a:r>
            <a:endParaRPr lang="en-US"/>
          </a:p>
        </p:txBody>
      </p:sp>
      <p:sp>
        <p:nvSpPr>
          <p:cNvPr id="3" name="Text Placeholder 2">
            <a:extLst>
              <a:ext uri="{FF2B5EF4-FFF2-40B4-BE49-F238E27FC236}">
                <a16:creationId xmlns:a16="http://schemas.microsoft.com/office/drawing/2014/main" id="{4BC67202-D50C-F047-7341-8C2D2927038F}"/>
              </a:ext>
            </a:extLst>
          </p:cNvPr>
          <p:cNvSpPr>
            <a:spLocks noGrp="1"/>
          </p:cNvSpPr>
          <p:nvPr>
            <p:ph idx="1"/>
          </p:nvPr>
        </p:nvSpPr>
        <p:spPr>
          <a:xfrm>
            <a:off x="265144" y="720116"/>
            <a:ext cx="3755336" cy="5257333"/>
          </a:xfrm>
        </p:spPr>
        <p:txBody>
          <a:bodyPr vert="horz" lIns="91440" tIns="45720" rIns="91440" bIns="45720" rtlCol="0" anchor="t">
            <a:noAutofit/>
          </a:bodyPr>
          <a:lstStyle/>
          <a:p>
            <a:pPr marL="37465" indent="0">
              <a:lnSpc>
                <a:spcPct val="100000"/>
              </a:lnSpc>
              <a:buNone/>
            </a:pPr>
            <a:endParaRPr lang="en-US" sz="16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marL="37465" indent="0">
              <a:lnSpc>
                <a:spcPct val="100000"/>
              </a:lnSpc>
              <a:buNone/>
            </a:pPr>
            <a:r>
              <a:rPr lang="en-US" sz="1800" b="1" u="sng"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Undergraduates -- </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Arts Club</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Dance Club</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Empowered Women Collective</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Gaming Club</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Hartford Pre-Med Association</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Hus-Keys A Cappella Group</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Investment Analysis Society</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Muslim Student Association (MSA)</a:t>
            </a:r>
          </a:p>
          <a:p>
            <a:pPr marL="380365" indent="-342900">
              <a:lnSpc>
                <a:spcPct val="100000"/>
              </a:lnSpc>
              <a:buAutoNum type="arabicPeriod"/>
            </a:pPr>
            <a:r>
              <a:rPr lang="en-US" sz="18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Pre-Healthcare Organization</a:t>
            </a:r>
            <a:endParaRPr lang="en-US" sz="1800" dirty="0">
              <a:ln>
                <a:solidFill>
                  <a:prstClr val="black">
                    <a:lumMod val="75000"/>
                    <a:lumOff val="25000"/>
                    <a:alpha val="10000"/>
                  </a:prstClr>
                </a:solidFill>
              </a:ln>
              <a:effectLst>
                <a:outerShdw blurRad="9525" dist="25400" dir="14640000" algn="tl" rotWithShape="0">
                  <a:prstClr val="black">
                    <a:alpha val="30000"/>
                  </a:prstClr>
                </a:outerShdw>
              </a:effectLst>
            </a:endParaRPr>
          </a:p>
          <a:p>
            <a:pPr marL="37465" indent="0">
              <a:lnSpc>
                <a:spcPct val="100000"/>
              </a:lnSpc>
              <a:buNone/>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a:p>
            <a:pPr marL="380365" indent="-342900">
              <a:lnSpc>
                <a:spcPct val="100000"/>
              </a:lnSpc>
              <a:buAutoNum type="arabicPeriod"/>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lnSpc>
                <a:spcPct val="100000"/>
              </a:lnSpc>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
        <p:nvSpPr>
          <p:cNvPr id="5" name="Text Placeholder 2">
            <a:extLst>
              <a:ext uri="{FF2B5EF4-FFF2-40B4-BE49-F238E27FC236}">
                <a16:creationId xmlns:a16="http://schemas.microsoft.com/office/drawing/2014/main" id="{D0C8908D-AC63-4A35-E0DA-5C5FAFEA8871}"/>
              </a:ext>
            </a:extLst>
          </p:cNvPr>
          <p:cNvSpPr txBox="1">
            <a:spLocks/>
          </p:cNvSpPr>
          <p:nvPr/>
        </p:nvSpPr>
        <p:spPr>
          <a:xfrm>
            <a:off x="8337245" y="801541"/>
            <a:ext cx="3001995" cy="5257333"/>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7465" indent="0">
              <a:lnSpc>
                <a:spcPct val="100000"/>
              </a:lnSpc>
              <a:buFont typeface="Wingdings 2" charset="2"/>
              <a:buNone/>
            </a:pPr>
            <a:endParaRPr lang="en-US" sz="16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marL="37465" indent="0">
              <a:lnSpc>
                <a:spcPct val="100000"/>
              </a:lnSpc>
              <a:buNone/>
            </a:pPr>
            <a:r>
              <a:rPr lang="en-US" sz="1500" b="1" u="sng"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Graduate -- </a:t>
            </a:r>
          </a:p>
          <a:p>
            <a:pPr marL="380365" indent="-342900">
              <a:lnSpc>
                <a:spcPct val="100000"/>
              </a:lnSpc>
              <a:buFont typeface="Wingdings 2" charset="2"/>
              <a:buAutoNum type="arabicPeriod"/>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SSW Graduate Student Association (SSW GSA)</a:t>
            </a:r>
          </a:p>
          <a:p>
            <a:pPr marL="380365" indent="-342900">
              <a:lnSpc>
                <a:spcPct val="100000"/>
              </a:lnSpc>
              <a:buFont typeface="Wingdings 2" charset="2"/>
              <a:buAutoNum type="arabicPeriod"/>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rPr>
              <a:t>Graduate Association of Public Policy Students (GAPPS)</a:t>
            </a:r>
          </a:p>
          <a:p>
            <a:pPr marL="380365" indent="-342900">
              <a:lnSpc>
                <a:spcPct val="100000"/>
              </a:lnSpc>
              <a:buAutoNum type="arabicPeriod"/>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rPr>
              <a:t>Student Bar Association</a:t>
            </a:r>
          </a:p>
          <a:p>
            <a:pPr marL="380365" indent="-342900">
              <a:lnSpc>
                <a:spcPct val="100000"/>
              </a:lnSpc>
              <a:buAutoNum type="arabicPeriod"/>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rPr>
              <a:t>Graduate Business Association (GBA)</a:t>
            </a:r>
          </a:p>
          <a:p>
            <a:pPr marL="37465" indent="0">
              <a:lnSpc>
                <a:spcPct val="100000"/>
              </a:lnSpc>
              <a:buNone/>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a:p>
            <a:pPr marL="380365" indent="-342900">
              <a:lnSpc>
                <a:spcPct val="100000"/>
              </a:lnSpc>
              <a:buAutoNum type="arabicPeriod"/>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lnSpc>
                <a:spcPct val="100000"/>
              </a:lnSpc>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
        <p:nvSpPr>
          <p:cNvPr id="4" name="Text Placeholder 2">
            <a:extLst>
              <a:ext uri="{FF2B5EF4-FFF2-40B4-BE49-F238E27FC236}">
                <a16:creationId xmlns:a16="http://schemas.microsoft.com/office/drawing/2014/main" id="{311C26F8-FD79-2617-DEBB-3645CC1CECD9}"/>
              </a:ext>
            </a:extLst>
          </p:cNvPr>
          <p:cNvSpPr txBox="1">
            <a:spLocks/>
          </p:cNvSpPr>
          <p:nvPr/>
        </p:nvSpPr>
        <p:spPr>
          <a:xfrm>
            <a:off x="3917728" y="1000700"/>
            <a:ext cx="3971811" cy="5257333"/>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7465" indent="0">
              <a:lnSpc>
                <a:spcPct val="100000"/>
              </a:lnSpc>
              <a:buNone/>
            </a:pPr>
            <a:endParaRPr lang="en-US" sz="1500" dirty="0">
              <a:ln>
                <a:solidFill>
                  <a:prstClr val="black">
                    <a:lumMod val="75000"/>
                    <a:lumOff val="25000"/>
                    <a:alpha val="10000"/>
                  </a:prstClr>
                </a:solidFill>
              </a:ln>
              <a:effectLst>
                <a:outerShdw blurRad="9525" dist="25400" dir="14640000" algn="tl" rotWithShape="0">
                  <a:prstClr val="black">
                    <a:alpha val="30000"/>
                  </a:prstClr>
                </a:outerShdw>
              </a:effectLst>
            </a:endParaRPr>
          </a:p>
          <a:p>
            <a:pPr marL="37465" indent="0">
              <a:lnSpc>
                <a:spcPct val="100000"/>
              </a:lnSpc>
              <a:buNone/>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rPr>
              <a:t>10. Social Work Student Association</a:t>
            </a:r>
          </a:p>
          <a:p>
            <a:pPr marL="37465" indent="0">
              <a:lnSpc>
                <a:spcPct val="100000"/>
              </a:lnSpc>
              <a:buNone/>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rPr>
              <a:t>11. UConn Business Professionals</a:t>
            </a:r>
          </a:p>
          <a:p>
            <a:pPr marL="37465" indent="0">
              <a:lnSpc>
                <a:spcPct val="100000"/>
              </a:lnSpc>
              <a:buNone/>
            </a:pPr>
            <a:r>
              <a:rPr lang="en-US" sz="1500" dirty="0">
                <a:ln>
                  <a:solidFill>
                    <a:prstClr val="black">
                      <a:lumMod val="75000"/>
                      <a:lumOff val="25000"/>
                      <a:alpha val="10000"/>
                    </a:prstClr>
                  </a:solidFill>
                </a:ln>
                <a:effectLst>
                  <a:outerShdw blurRad="9525" dist="25400" dir="14640000" algn="tl" rotWithShape="0">
                    <a:prstClr val="black">
                      <a:alpha val="30000"/>
                    </a:prstClr>
                  </a:outerShdw>
                </a:effectLst>
              </a:rPr>
              <a:t>12. World Club</a:t>
            </a:r>
          </a:p>
          <a:p>
            <a:pPr marL="37465" indent="0">
              <a:lnSpc>
                <a:spcPct val="100000"/>
              </a:lnSpc>
              <a:buNone/>
            </a:pPr>
            <a:r>
              <a:rPr lang="en-US" sz="1500" b="1" dirty="0">
                <a:ln>
                  <a:solidFill>
                    <a:prstClr val="black">
                      <a:lumMod val="75000"/>
                      <a:lumOff val="25000"/>
                      <a:alpha val="10000"/>
                    </a:prstClr>
                  </a:solidFill>
                </a:ln>
                <a:effectLst>
                  <a:outerShdw blurRad="9525" dist="25400" dir="14640000" algn="tl" rotWithShape="0">
                    <a:prstClr val="black">
                      <a:alpha val="30000"/>
                    </a:prstClr>
                  </a:outerShdw>
                </a:effectLst>
              </a:rPr>
              <a:t>13. Undergraduate Student Government (USG)</a:t>
            </a:r>
            <a:endParaRPr lang="en-US" sz="15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marL="1098550" lvl="2" indent="-215900">
              <a:lnSpc>
                <a:spcPct val="100000"/>
              </a:lnSpc>
              <a:buAutoNum type="alphaLcParenR"/>
            </a:pPr>
            <a:r>
              <a:rPr lang="en-US" sz="1500" b="1" dirty="0">
                <a:ln>
                  <a:solidFill>
                    <a:prstClr val="black">
                      <a:lumMod val="75000"/>
                      <a:lumOff val="25000"/>
                      <a:alpha val="10000"/>
                    </a:prstClr>
                  </a:solidFill>
                </a:ln>
                <a:effectLst>
                  <a:outerShdw blurRad="9525" dist="25400" dir="14640000" algn="tl" rotWithShape="0">
                    <a:prstClr val="black">
                      <a:alpha val="30000"/>
                    </a:prstClr>
                  </a:outerShdw>
                </a:effectLst>
              </a:rPr>
              <a:t>Communications Committee</a:t>
            </a:r>
            <a:endParaRPr lang="en-US" sz="15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marL="1098550" lvl="2" indent="-215900">
              <a:lnSpc>
                <a:spcPct val="100000"/>
              </a:lnSpc>
              <a:buAutoNum type="alphaLcParenR"/>
            </a:pPr>
            <a:r>
              <a:rPr lang="en-US" sz="1500" b="1" dirty="0">
                <a:ln>
                  <a:solidFill>
                    <a:prstClr val="black">
                      <a:lumMod val="75000"/>
                      <a:lumOff val="25000"/>
                      <a:alpha val="10000"/>
                    </a:prstClr>
                  </a:solidFill>
                </a:ln>
                <a:effectLst>
                  <a:outerShdw blurRad="9525" dist="25400" dir="14640000" algn="tl" rotWithShape="0">
                    <a:prstClr val="black">
                      <a:alpha val="30000"/>
                    </a:prstClr>
                  </a:outerShdw>
                </a:effectLst>
              </a:rPr>
              <a:t>Student Affairs Committee</a:t>
            </a:r>
            <a:endParaRPr lang="en-US" sz="15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marL="1098550" lvl="2" indent="-215900">
              <a:lnSpc>
                <a:spcPct val="100000"/>
              </a:lnSpc>
              <a:buAutoNum type="alphaLcParenR"/>
            </a:pPr>
            <a:r>
              <a:rPr lang="en-US" sz="1500" b="1" dirty="0">
                <a:ln>
                  <a:solidFill>
                    <a:prstClr val="black">
                      <a:lumMod val="75000"/>
                      <a:lumOff val="25000"/>
                      <a:alpha val="10000"/>
                    </a:prstClr>
                  </a:solidFill>
                </a:ln>
                <a:effectLst>
                  <a:outerShdw blurRad="9525" dist="25400" dir="14640000" algn="tl" rotWithShape="0">
                    <a:prstClr val="black">
                      <a:alpha val="30000"/>
                    </a:prstClr>
                  </a:outerShdw>
                </a:effectLst>
              </a:rPr>
              <a:t>Finance Committee</a:t>
            </a:r>
            <a:endParaRPr lang="en-US" sz="1500"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marL="1098550" lvl="2" indent="-215900">
              <a:lnSpc>
                <a:spcPct val="100000"/>
              </a:lnSpc>
              <a:buAutoNum type="alphaLcParenR"/>
            </a:pPr>
            <a:r>
              <a:rPr lang="en-US" sz="1500" b="1" dirty="0">
                <a:ln>
                  <a:solidFill>
                    <a:prstClr val="black">
                      <a:lumMod val="75000"/>
                      <a:lumOff val="25000"/>
                      <a:alpha val="10000"/>
                    </a:prstClr>
                  </a:solidFill>
                </a:ln>
                <a:effectLst>
                  <a:outerShdw blurRad="9525" dist="25400" dir="14640000" algn="tl" rotWithShape="0">
                    <a:prstClr val="black">
                      <a:alpha val="30000"/>
                    </a:prstClr>
                  </a:outerShdw>
                </a:effectLst>
              </a:rPr>
              <a:t>Programming Committee</a:t>
            </a:r>
            <a:endParaRPr lang="en-US" dirty="0"/>
          </a:p>
          <a:p>
            <a:pPr marL="37465" indent="0">
              <a:lnSpc>
                <a:spcPct val="100000"/>
              </a:lnSpc>
              <a:buNone/>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a:p>
            <a:pPr marL="380365" indent="-342900">
              <a:lnSpc>
                <a:spcPct val="100000"/>
              </a:lnSpc>
              <a:buAutoNum type="arabicPeriod"/>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lnSpc>
                <a:spcPct val="100000"/>
              </a:lnSpc>
            </a:pPr>
            <a:endParaRPr lang="en-US" sz="13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
        <p:nvSpPr>
          <p:cNvPr id="6" name="TextBox 5">
            <a:extLst>
              <a:ext uri="{FF2B5EF4-FFF2-40B4-BE49-F238E27FC236}">
                <a16:creationId xmlns:a16="http://schemas.microsoft.com/office/drawing/2014/main" id="{D82952FF-7F87-36A0-9BC7-17055746E81D}"/>
              </a:ext>
            </a:extLst>
          </p:cNvPr>
          <p:cNvSpPr txBox="1"/>
          <p:nvPr/>
        </p:nvSpPr>
        <p:spPr>
          <a:xfrm>
            <a:off x="4557132" y="5978913"/>
            <a:ext cx="749175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Go to </a:t>
            </a:r>
            <a:r>
              <a:rPr lang="en-US" dirty="0">
                <a:highlight>
                  <a:srgbClr val="00FF00"/>
                </a:highlight>
                <a:hlinkClick r:id="rId2"/>
              </a:rPr>
              <a:t>UConntact.uconn.edu/organizations</a:t>
            </a:r>
            <a:r>
              <a:rPr lang="en-US" dirty="0"/>
              <a:t> to discover all student organizations!</a:t>
            </a:r>
            <a:endParaRPr lang="en-US" dirty="0">
              <a:highlight>
                <a:srgbClr val="00FF00"/>
              </a:highlight>
            </a:endParaRPr>
          </a:p>
        </p:txBody>
      </p:sp>
    </p:spTree>
    <p:extLst>
      <p:ext uri="{BB962C8B-B14F-4D97-AF65-F5344CB8AC3E}">
        <p14:creationId xmlns:p14="http://schemas.microsoft.com/office/powerpoint/2010/main" val="139146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606D-E560-4820-9C3E-3B881D30AD5A}"/>
              </a:ext>
            </a:extLst>
          </p:cNvPr>
          <p:cNvSpPr>
            <a:spLocks noGrp="1"/>
          </p:cNvSpPr>
          <p:nvPr>
            <p:ph type="title"/>
          </p:nvPr>
        </p:nvSpPr>
        <p:spPr>
          <a:xfrm>
            <a:off x="919119" y="216408"/>
            <a:ext cx="10353762" cy="1257300"/>
          </a:xfrm>
        </p:spPr>
        <p:txBody>
          <a:bodyPr>
            <a:normAutofit/>
          </a:bodyPr>
          <a:lstStyle/>
          <a:p>
            <a:r>
              <a:rPr lang="en-US">
                <a:ln>
                  <a:solidFill>
                    <a:prstClr val="black">
                      <a:lumMod val="75000"/>
                      <a:lumOff val="25000"/>
                      <a:alpha val="10000"/>
                    </a:prstClr>
                  </a:solidFill>
                </a:ln>
                <a:effectLst>
                  <a:outerShdw blurRad="9525" dist="25400" dir="14640000" algn="tl" rotWithShape="0">
                    <a:prstClr val="black">
                      <a:alpha val="30000"/>
                    </a:prstClr>
                  </a:outerShdw>
                </a:effectLst>
              </a:rPr>
              <a:t>FOR EXAMPLE,</a:t>
            </a:r>
          </a:p>
        </p:txBody>
      </p:sp>
      <p:graphicFrame>
        <p:nvGraphicFramePr>
          <p:cNvPr id="6" name="Content Placeholder 2" descr="SmartArt Graphic">
            <a:extLst>
              <a:ext uri="{FF2B5EF4-FFF2-40B4-BE49-F238E27FC236}">
                <a16:creationId xmlns:a16="http://schemas.microsoft.com/office/drawing/2014/main" id="{BF71CA11-EAB4-4E3D-B1E7-F96B10D1374F}"/>
              </a:ext>
            </a:extLst>
          </p:cNvPr>
          <p:cNvGraphicFramePr>
            <a:graphicFrameLocks noGrp="1"/>
          </p:cNvGraphicFramePr>
          <p:nvPr>
            <p:ph idx="1"/>
            <p:extLst>
              <p:ext uri="{D42A27DB-BD31-4B8C-83A1-F6EECF244321}">
                <p14:modId xmlns:p14="http://schemas.microsoft.com/office/powerpoint/2010/main" val="1683333574"/>
              </p:ext>
            </p:extLst>
          </p:nvPr>
        </p:nvGraphicFramePr>
        <p:xfrm>
          <a:off x="-3189" y="1527615"/>
          <a:ext cx="12251743" cy="4828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5191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B92C8CA-51CB-4511-AEBA-C04E0B721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B2A3AF93-ADA4-69BA-A77D-C6C57A3B30FB}"/>
              </a:ext>
            </a:extLst>
          </p:cNvPr>
          <p:cNvPicPr>
            <a:picLocks noChangeAspect="1"/>
          </p:cNvPicPr>
          <p:nvPr/>
        </p:nvPicPr>
        <p:blipFill rotWithShape="1">
          <a:blip r:embed="rId2"/>
          <a:srcRect t="17482" r="-2" b="9451"/>
          <a:stretch/>
        </p:blipFill>
        <p:spPr>
          <a:xfrm>
            <a:off x="196730" y="165419"/>
            <a:ext cx="5806505" cy="3181935"/>
          </a:xfrm>
          <a:prstGeom prst="rect">
            <a:avLst/>
          </a:prstGeom>
        </p:spPr>
      </p:pic>
      <p:pic>
        <p:nvPicPr>
          <p:cNvPr id="8" name="Picture 8" descr="A picture containing indoor, floor, wall, ceiling&#10;&#10;Description automatically generated">
            <a:extLst>
              <a:ext uri="{FF2B5EF4-FFF2-40B4-BE49-F238E27FC236}">
                <a16:creationId xmlns:a16="http://schemas.microsoft.com/office/drawing/2014/main" id="{FF5F9414-4E9C-466F-13F2-CC1B845EF8AE}"/>
              </a:ext>
            </a:extLst>
          </p:cNvPr>
          <p:cNvPicPr>
            <a:picLocks noChangeAspect="1"/>
          </p:cNvPicPr>
          <p:nvPr/>
        </p:nvPicPr>
        <p:blipFill rotWithShape="1">
          <a:blip r:embed="rId3"/>
          <a:srcRect t="15444" r="2" b="2"/>
          <a:stretch/>
        </p:blipFill>
        <p:spPr>
          <a:xfrm>
            <a:off x="6188766" y="165419"/>
            <a:ext cx="2822342" cy="3181935"/>
          </a:xfrm>
          <a:prstGeom prst="rect">
            <a:avLst/>
          </a:prstGeom>
        </p:spPr>
      </p:pic>
      <p:pic>
        <p:nvPicPr>
          <p:cNvPr id="9" name="Picture 9" descr="A group of people posing for a photo&#10;&#10;Description automatically generated">
            <a:extLst>
              <a:ext uri="{FF2B5EF4-FFF2-40B4-BE49-F238E27FC236}">
                <a16:creationId xmlns:a16="http://schemas.microsoft.com/office/drawing/2014/main" id="{8A683802-5BFA-CC73-B97A-705EEB2C68A9}"/>
              </a:ext>
            </a:extLst>
          </p:cNvPr>
          <p:cNvPicPr>
            <a:picLocks noChangeAspect="1"/>
          </p:cNvPicPr>
          <p:nvPr/>
        </p:nvPicPr>
        <p:blipFill rotWithShape="1">
          <a:blip r:embed="rId4"/>
          <a:srcRect l="10966" r="21828" b="-4"/>
          <a:stretch/>
        </p:blipFill>
        <p:spPr>
          <a:xfrm>
            <a:off x="9181834" y="165419"/>
            <a:ext cx="2851140" cy="3181935"/>
          </a:xfrm>
          <a:prstGeom prst="rect">
            <a:avLst/>
          </a:prstGeom>
        </p:spPr>
      </p:pic>
      <p:pic>
        <p:nvPicPr>
          <p:cNvPr id="10" name="Picture 10">
            <a:extLst>
              <a:ext uri="{FF2B5EF4-FFF2-40B4-BE49-F238E27FC236}">
                <a16:creationId xmlns:a16="http://schemas.microsoft.com/office/drawing/2014/main" id="{03D10A8A-D4A0-86E5-E727-70E87DA87FFA}"/>
              </a:ext>
            </a:extLst>
          </p:cNvPr>
          <p:cNvPicPr>
            <a:picLocks noChangeAspect="1"/>
          </p:cNvPicPr>
          <p:nvPr/>
        </p:nvPicPr>
        <p:blipFill rotWithShape="1">
          <a:blip r:embed="rId5"/>
          <a:srcRect t="33693" r="-2" b="2083"/>
          <a:stretch/>
        </p:blipFill>
        <p:spPr>
          <a:xfrm>
            <a:off x="191087" y="3515901"/>
            <a:ext cx="5806505" cy="2796836"/>
          </a:xfrm>
          <a:prstGeom prst="rect">
            <a:avLst/>
          </a:prstGeom>
        </p:spPr>
      </p:pic>
      <p:pic>
        <p:nvPicPr>
          <p:cNvPr id="6" name="Picture 6">
            <a:extLst>
              <a:ext uri="{FF2B5EF4-FFF2-40B4-BE49-F238E27FC236}">
                <a16:creationId xmlns:a16="http://schemas.microsoft.com/office/drawing/2014/main" id="{6826DD34-56A5-547B-3D42-FAA20E6EB3E0}"/>
              </a:ext>
            </a:extLst>
          </p:cNvPr>
          <p:cNvPicPr>
            <a:picLocks noChangeAspect="1"/>
          </p:cNvPicPr>
          <p:nvPr/>
        </p:nvPicPr>
        <p:blipFill rotWithShape="1">
          <a:blip r:embed="rId6"/>
          <a:srcRect l="-200" t="20339" r="200" b="29344"/>
          <a:stretch/>
        </p:blipFill>
        <p:spPr>
          <a:xfrm>
            <a:off x="6160544" y="3510646"/>
            <a:ext cx="2822373" cy="3070545"/>
          </a:xfrm>
          <a:prstGeom prst="rect">
            <a:avLst/>
          </a:prstGeom>
        </p:spPr>
      </p:pic>
      <p:pic>
        <p:nvPicPr>
          <p:cNvPr id="7" name="Picture 7">
            <a:extLst>
              <a:ext uri="{FF2B5EF4-FFF2-40B4-BE49-F238E27FC236}">
                <a16:creationId xmlns:a16="http://schemas.microsoft.com/office/drawing/2014/main" id="{815FCECA-C404-B174-93DA-606C6C783C33}"/>
              </a:ext>
            </a:extLst>
          </p:cNvPr>
          <p:cNvPicPr>
            <a:picLocks noChangeAspect="1"/>
          </p:cNvPicPr>
          <p:nvPr/>
        </p:nvPicPr>
        <p:blipFill rotWithShape="1">
          <a:blip r:embed="rId7"/>
          <a:srcRect l="15384" r="8161" b="2"/>
          <a:stretch/>
        </p:blipFill>
        <p:spPr>
          <a:xfrm>
            <a:off x="9187479" y="3510646"/>
            <a:ext cx="2851140" cy="2796836"/>
          </a:xfrm>
          <a:prstGeom prst="rect">
            <a:avLst/>
          </a:prstGeom>
        </p:spPr>
      </p:pic>
    </p:spTree>
    <p:extLst>
      <p:ext uri="{BB962C8B-B14F-4D97-AF65-F5344CB8AC3E}">
        <p14:creationId xmlns:p14="http://schemas.microsoft.com/office/powerpoint/2010/main" val="181629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E5BF8-1127-60B5-6343-5626D5AA03CD}"/>
              </a:ext>
            </a:extLst>
          </p:cNvPr>
          <p:cNvSpPr>
            <a:spLocks noGrp="1"/>
          </p:cNvSpPr>
          <p:nvPr>
            <p:ph type="title"/>
          </p:nvPr>
        </p:nvSpPr>
        <p:spPr>
          <a:xfrm>
            <a:off x="913795" y="146695"/>
            <a:ext cx="10353762" cy="1257300"/>
          </a:xfrm>
        </p:spPr>
        <p:txBody>
          <a:bodyPr/>
          <a:lstStyle/>
          <a:p>
            <a:r>
              <a:rPr lang="en-US">
                <a:ln>
                  <a:solidFill>
                    <a:prstClr val="black">
                      <a:lumMod val="75000"/>
                      <a:lumOff val="25000"/>
                      <a:alpha val="10000"/>
                    </a:prstClr>
                  </a:solidFill>
                </a:ln>
                <a:effectLst>
                  <a:outerShdw blurRad="9525" dist="25400" dir="14640000" algn="tl" rotWithShape="0">
                    <a:prstClr val="black">
                      <a:alpha val="30000"/>
                    </a:prstClr>
                  </a:outerShdw>
                </a:effectLst>
              </a:rPr>
              <a:t>BUT, LIKE, WHY?</a:t>
            </a:r>
            <a:endParaRPr lang="en-US"/>
          </a:p>
        </p:txBody>
      </p:sp>
      <p:sp>
        <p:nvSpPr>
          <p:cNvPr id="8" name="Content Placeholder 2">
            <a:extLst>
              <a:ext uri="{FF2B5EF4-FFF2-40B4-BE49-F238E27FC236}">
                <a16:creationId xmlns:a16="http://schemas.microsoft.com/office/drawing/2014/main" id="{C183037E-7FA8-757A-9A4E-D8255553984D}"/>
              </a:ext>
            </a:extLst>
          </p:cNvPr>
          <p:cNvSpPr txBox="1">
            <a:spLocks/>
          </p:cNvSpPr>
          <p:nvPr/>
        </p:nvSpPr>
        <p:spPr>
          <a:xfrm>
            <a:off x="3132629" y="1845689"/>
            <a:ext cx="7839983" cy="4253724"/>
          </a:xfrm>
          <a:prstGeom prst="rect">
            <a:avLst/>
          </a:prstGeom>
          <a:effectLst>
            <a:outerShdw blurRad="25400" dir="17880000">
              <a:srgbClr val="000000">
                <a:alpha val="46000"/>
              </a:srgbClr>
            </a:outerShdw>
          </a:effectLst>
        </p:spPr>
        <p:txBody>
          <a:bodyPr vert="horz" lIns="91440" tIns="45720" rIns="91440" bIns="45720" rtlCol="0" anchor="t">
            <a:normAutofit fontScale="92500" lnSpcReduction="10000"/>
          </a:bodyPr>
          <a:lst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Build community</a:t>
            </a:r>
            <a:endParaRPr lang="en-US" dirty="0"/>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Meet new people</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Develop crucial leadership skills </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Discover passions, strengths (</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weaknesses, too)</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Maximize learning (co-curricular activity)</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Learn to engage with diverse groups of people</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Get a break from your studies</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Teamwork</a:t>
            </a:r>
          </a:p>
          <a:p>
            <a:pPr indent="-305435"/>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Build your resume with leadership </a:t>
            </a:r>
            <a:r>
              <a:rPr lang="en-US">
                <a:ln>
                  <a:solidFill>
                    <a:prstClr val="black">
                      <a:lumMod val="75000"/>
                      <a:lumOff val="25000"/>
                      <a:alpha val="10000"/>
                    </a:prstClr>
                  </a:solidFill>
                </a:ln>
                <a:effectLst>
                  <a:outerShdw blurRad="9525" dist="25400" dir="14640000" algn="tl" rotWithShape="0">
                    <a:prstClr val="black">
                      <a:alpha val="30000"/>
                    </a:prstClr>
                  </a:outerShdw>
                </a:effectLst>
              </a:rPr>
              <a:t>experience!</a:t>
            </a:r>
            <a:endParaRPr lang="en-US" dirty="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3266540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FAFB-CD8B-C4BF-9E6D-EB7AA36C3A4C}"/>
              </a:ext>
            </a:extLst>
          </p:cNvPr>
          <p:cNvSpPr>
            <a:spLocks noGrp="1"/>
          </p:cNvSpPr>
          <p:nvPr>
            <p:ph type="title"/>
          </p:nvPr>
        </p:nvSpPr>
        <p:spPr/>
        <p:txBody>
          <a:bodyPr/>
          <a:lstStyle/>
          <a:p>
            <a:r>
              <a:rPr lang="en-US" dirty="0">
                <a:ln>
                  <a:solidFill>
                    <a:prstClr val="black">
                      <a:lumMod val="75000"/>
                      <a:lumOff val="25000"/>
                      <a:alpha val="10000"/>
                    </a:prstClr>
                  </a:solidFill>
                </a:ln>
                <a:effectLst>
                  <a:outerShdw blurRad="9525" dist="25400" dir="14640000" algn="tl" rotWithShape="0">
                    <a:prstClr val="black">
                      <a:alpha val="30000"/>
                    </a:prstClr>
                  </a:outerShdw>
                </a:effectLst>
              </a:rPr>
              <a:t>According to Literature,</a:t>
            </a:r>
            <a:endParaRPr lang="en-US" dirty="0"/>
          </a:p>
        </p:txBody>
      </p:sp>
      <p:sp>
        <p:nvSpPr>
          <p:cNvPr id="3" name="Text Placeholder 2">
            <a:extLst>
              <a:ext uri="{FF2B5EF4-FFF2-40B4-BE49-F238E27FC236}">
                <a16:creationId xmlns:a16="http://schemas.microsoft.com/office/drawing/2014/main" id="{B5160CCA-F97F-4711-178A-DB5BAF73C433}"/>
              </a:ext>
            </a:extLst>
          </p:cNvPr>
          <p:cNvSpPr>
            <a:spLocks noGrp="1"/>
          </p:cNvSpPr>
          <p:nvPr>
            <p:ph sz="half" idx="1"/>
          </p:nvPr>
        </p:nvSpPr>
        <p:spPr>
          <a:xfrm>
            <a:off x="911582" y="1994365"/>
            <a:ext cx="4856841" cy="3622671"/>
          </a:xfrm>
        </p:spPr>
        <p:txBody>
          <a:bodyPr vert="horz" lIns="91440" tIns="45720" rIns="91440" bIns="45720" rtlCol="0" anchor="t">
            <a:noAutofit/>
          </a:bodyPr>
          <a:lstStyle/>
          <a:p>
            <a:pPr marL="37465" indent="0" algn="ctr">
              <a:buNone/>
            </a:pPr>
            <a:r>
              <a:rPr lang="en-US" sz="2100" i="1"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“Other things being equal, the greater the contact among students, the more likely individuals are to establish social and intellectual membership in the social communities of the college and therefore the more likely they are to remain in college” (Tinto 1993, 118)</a:t>
            </a:r>
          </a:p>
          <a:p>
            <a:pPr marL="37465" indent="0" algn="ctr">
              <a:buNone/>
            </a:pPr>
            <a:r>
              <a:rPr lang="en-US" sz="2100" i="1" dirty="0">
                <a:ln>
                  <a:solidFill>
                    <a:prstClr val="black">
                      <a:lumMod val="75000"/>
                      <a:lumOff val="25000"/>
                      <a:alpha val="10000"/>
                    </a:prstClr>
                  </a:solidFill>
                </a:ln>
                <a:effectLst>
                  <a:outerShdw blurRad="9525" dist="25400" dir="14640000" algn="tl" rotWithShape="0">
                    <a:prstClr val="black">
                      <a:alpha val="30000"/>
                    </a:prstClr>
                  </a:outerShdw>
                </a:effectLst>
              </a:rPr>
              <a:t>.</a:t>
            </a:r>
          </a:p>
          <a:p>
            <a:pPr marL="37465" indent="0" algn="ctr">
              <a:buNone/>
            </a:pPr>
            <a:r>
              <a:rPr lang="en-US" sz="2100" i="1" dirty="0">
                <a:ln>
                  <a:solidFill>
                    <a:prstClr val="black">
                      <a:lumMod val="75000"/>
                      <a:lumOff val="25000"/>
                      <a:alpha val="10000"/>
                    </a:prstClr>
                  </a:solidFill>
                </a:ln>
                <a:effectLst>
                  <a:outerShdw blurRad="9525" dist="25400" dir="14640000" algn="tl" rotWithShape="0">
                    <a:prstClr val="black">
                      <a:alpha val="30000"/>
                    </a:prstClr>
                  </a:outerShdw>
                </a:effectLst>
              </a:rPr>
              <a:t>.</a:t>
            </a:r>
          </a:p>
          <a:p>
            <a:pPr marL="37465" indent="0" algn="ctr">
              <a:buNone/>
            </a:pPr>
            <a:r>
              <a:rPr lang="en-US" sz="2100" i="1" dirty="0">
                <a:ln>
                  <a:solidFill>
                    <a:prstClr val="black">
                      <a:lumMod val="75000"/>
                      <a:lumOff val="25000"/>
                      <a:alpha val="10000"/>
                    </a:prstClr>
                  </a:solidFill>
                </a:ln>
                <a:effectLst>
                  <a:outerShdw blurRad="9525" dist="25400" dir="14640000" algn="tl" rotWithShape="0">
                    <a:prstClr val="black">
                      <a:alpha val="30000"/>
                    </a:prstClr>
                  </a:outerShdw>
                </a:effectLst>
              </a:rPr>
              <a:t>.</a:t>
            </a:r>
          </a:p>
          <a:p>
            <a:pPr marL="37465" indent="0" algn="ctr">
              <a:buNone/>
            </a:pPr>
            <a:r>
              <a:rPr lang="en-US" sz="2100" i="1" dirty="0">
                <a:ln>
                  <a:solidFill>
                    <a:prstClr val="black">
                      <a:lumMod val="75000"/>
                      <a:lumOff val="25000"/>
                      <a:alpha val="10000"/>
                    </a:prstClr>
                  </a:solidFill>
                </a:ln>
                <a:effectLst>
                  <a:outerShdw blurRad="9525" dist="25400" dir="14640000" algn="tl" rotWithShape="0">
                    <a:prstClr val="black">
                      <a:alpha val="30000"/>
                    </a:prstClr>
                  </a:outerShdw>
                </a:effectLst>
              </a:rPr>
              <a:t>involvement = persistence</a:t>
            </a:r>
          </a:p>
        </p:txBody>
      </p:sp>
      <p:sp>
        <p:nvSpPr>
          <p:cNvPr id="5" name="Text Placeholder 2">
            <a:extLst>
              <a:ext uri="{FF2B5EF4-FFF2-40B4-BE49-F238E27FC236}">
                <a16:creationId xmlns:a16="http://schemas.microsoft.com/office/drawing/2014/main" id="{FF55B39D-75F0-F681-9B41-22E6AC7BC607}"/>
              </a:ext>
            </a:extLst>
          </p:cNvPr>
          <p:cNvSpPr txBox="1">
            <a:spLocks/>
          </p:cNvSpPr>
          <p:nvPr/>
        </p:nvSpPr>
        <p:spPr>
          <a:xfrm>
            <a:off x="6100063" y="1998323"/>
            <a:ext cx="4847981" cy="4579602"/>
          </a:xfrm>
          <a:prstGeom prst="rect">
            <a:avLst/>
          </a:prstGeom>
          <a:effectLst>
            <a:outerShdw blurRad="25400" dir="17880000">
              <a:srgbClr val="000000">
                <a:alpha val="46000"/>
              </a:srgbClr>
            </a:outerShdw>
          </a:effectLst>
        </p:spPr>
        <p:txBody>
          <a:bodyPr vert="horz" lIns="91440" tIns="45720" rIns="91440" bIns="45720" rtlCol="0" anchor="t">
            <a:normAutofit lnSpcReduction="10000"/>
          </a:bodyPr>
          <a:lst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7465" indent="0" algn="ctr">
              <a:buNone/>
            </a:pPr>
            <a:r>
              <a:rPr lang="en-US" i="1"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“Sometimes labeled as 'the other education,' participation in extracurricular activities provides opportunities for students to apply classroom knowledge to real world settings and develops skills that will assist in the practical realities of living after graduation" (Astin, 1993; Kuh, 1995)</a:t>
            </a:r>
          </a:p>
          <a:p>
            <a:pPr marL="37465" indent="0" algn="ctr">
              <a:buNone/>
            </a:pPr>
            <a:r>
              <a:rPr lang="en-US" i="1" dirty="0">
                <a:ln>
                  <a:solidFill>
                    <a:prstClr val="black">
                      <a:lumMod val="75000"/>
                      <a:lumOff val="25000"/>
                      <a:alpha val="10000"/>
                    </a:prstClr>
                  </a:solidFill>
                </a:ln>
                <a:effectLst>
                  <a:outerShdw blurRad="9525" dist="25400" dir="14640000" algn="tl" rotWithShape="0">
                    <a:prstClr val="black">
                      <a:alpha val="30000"/>
                    </a:prstClr>
                  </a:outerShdw>
                </a:effectLst>
              </a:rPr>
              <a:t>.</a:t>
            </a:r>
          </a:p>
          <a:p>
            <a:pPr marL="37465" indent="0" algn="ctr">
              <a:buNone/>
            </a:pPr>
            <a:r>
              <a:rPr lang="en-US" i="1" dirty="0">
                <a:ln>
                  <a:solidFill>
                    <a:prstClr val="black">
                      <a:lumMod val="75000"/>
                      <a:lumOff val="25000"/>
                      <a:alpha val="10000"/>
                    </a:prstClr>
                  </a:solidFill>
                </a:ln>
                <a:effectLst>
                  <a:outerShdw blurRad="9525" dist="25400" dir="14640000" algn="tl" rotWithShape="0">
                    <a:prstClr val="black">
                      <a:alpha val="30000"/>
                    </a:prstClr>
                  </a:outerShdw>
                </a:effectLst>
              </a:rPr>
              <a:t>.</a:t>
            </a:r>
          </a:p>
          <a:p>
            <a:pPr marL="37465" indent="0" algn="ctr">
              <a:buNone/>
            </a:pPr>
            <a:r>
              <a:rPr lang="en-US" i="1" dirty="0">
                <a:ln>
                  <a:solidFill>
                    <a:prstClr val="black">
                      <a:lumMod val="75000"/>
                      <a:lumOff val="25000"/>
                      <a:alpha val="10000"/>
                    </a:prstClr>
                  </a:solidFill>
                </a:ln>
                <a:effectLst>
                  <a:outerShdw blurRad="9525" dist="25400" dir="14640000" algn="tl" rotWithShape="0">
                    <a:prstClr val="black">
                      <a:alpha val="30000"/>
                    </a:prstClr>
                  </a:outerShdw>
                </a:effectLst>
              </a:rPr>
              <a:t>.</a:t>
            </a:r>
          </a:p>
          <a:p>
            <a:pPr marL="37465" indent="0" algn="ctr">
              <a:buNone/>
            </a:pPr>
            <a:r>
              <a:rPr lang="en-US" i="1" dirty="0">
                <a:ln>
                  <a:solidFill>
                    <a:prstClr val="black">
                      <a:lumMod val="75000"/>
                      <a:lumOff val="25000"/>
                      <a:alpha val="10000"/>
                    </a:prstClr>
                  </a:solidFill>
                </a:ln>
                <a:effectLst>
                  <a:outerShdw blurRad="9525" dist="25400" dir="14640000" algn="tl" rotWithShape="0">
                    <a:prstClr val="black">
                      <a:alpha val="30000"/>
                    </a:prstClr>
                  </a:outerShdw>
                </a:effectLst>
              </a:rPr>
              <a:t>involvement = skill development</a:t>
            </a:r>
          </a:p>
        </p:txBody>
      </p:sp>
    </p:spTree>
    <p:extLst>
      <p:ext uri="{BB962C8B-B14F-4D97-AF65-F5344CB8AC3E}">
        <p14:creationId xmlns:p14="http://schemas.microsoft.com/office/powerpoint/2010/main" val="35624542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Override1.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ppt/theme/themeOverride2.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ppt/theme/themeOverride3.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A3AD49-9331-450C-A2FE-6857A4DB38C6}">
  <ds:schemaRefs>
    <ds:schemaRef ds:uri="71af3243-3dd4-4a8d-8c0d-dd76da1f02a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89B453C-F2B2-4ECA-A6ED-7DBEF1B6D389}">
  <ds:schemaRefs>
    <ds:schemaRef ds:uri="16c05727-aa75-4e4a-9b5f-8a80a1165891"/>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3CC670F-05B9-4BB7-BA2C-0DE5B5C1E5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{8C40D856-B9FB-40CC-A7BF-2FC05608E402}tf00934815_win32</Template>
  <TotalTime>0</TotalTime>
  <Words>739</Words>
  <Application>Microsoft Office PowerPoint</Application>
  <PresentationFormat>Widescreen</PresentationFormat>
  <Paragraphs>156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Goudy Old Style</vt:lpstr>
      <vt:lpstr>Wingdings</vt:lpstr>
      <vt:lpstr>Wingdings 2</vt:lpstr>
      <vt:lpstr>SlateVTI</vt:lpstr>
      <vt:lpstr>Student Activities @UConnHartford + Living &amp; Working in Hartford</vt:lpstr>
      <vt:lpstr>MISSION STATEMENT</vt:lpstr>
      <vt:lpstr>IN OTHER WORDS,</vt:lpstr>
      <vt:lpstr>SETTING THE FOUNDATION,</vt:lpstr>
      <vt:lpstr>NEXT,</vt:lpstr>
      <vt:lpstr>FOR EXAMPLE,</vt:lpstr>
      <vt:lpstr>PowerPoint Presentation</vt:lpstr>
      <vt:lpstr>BUT, LIKE, WHY?</vt:lpstr>
      <vt:lpstr>According to Literature,</vt:lpstr>
      <vt:lpstr>PowerPoint Presentation</vt:lpstr>
      <vt:lpstr>LOOKING FORWARD,</vt:lpstr>
      <vt:lpstr>Hartford Hot Spots (according to Mubera)</vt:lpstr>
      <vt:lpst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Activities @UConnHartford</dc:title>
  <dc:creator>Becirovic, Mubera</dc:creator>
  <cp:lastModifiedBy>Novak, Abigail</cp:lastModifiedBy>
  <cp:revision>359</cp:revision>
  <dcterms:created xsi:type="dcterms:W3CDTF">2022-04-27T16:00:35Z</dcterms:created>
  <dcterms:modified xsi:type="dcterms:W3CDTF">2022-07-12T15:48:20Z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